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10" r:id="rId2"/>
    <p:sldId id="286" r:id="rId3"/>
    <p:sldId id="351" r:id="rId4"/>
    <p:sldId id="352" r:id="rId5"/>
    <p:sldId id="353" r:id="rId6"/>
    <p:sldId id="338" r:id="rId7"/>
    <p:sldId id="355" r:id="rId8"/>
    <p:sldId id="356" r:id="rId9"/>
    <p:sldId id="357" r:id="rId10"/>
    <p:sldId id="339" r:id="rId11"/>
    <p:sldId id="281" r:id="rId12"/>
    <p:sldId id="313" r:id="rId13"/>
    <p:sldId id="341" r:id="rId14"/>
    <p:sldId id="358" r:id="rId15"/>
    <p:sldId id="342" r:id="rId16"/>
    <p:sldId id="289" r:id="rId17"/>
    <p:sldId id="359" r:id="rId18"/>
    <p:sldId id="360" r:id="rId19"/>
    <p:sldId id="361" r:id="rId20"/>
    <p:sldId id="362" r:id="rId21"/>
    <p:sldId id="363" r:id="rId22"/>
    <p:sldId id="345" r:id="rId23"/>
    <p:sldId id="311" r:id="rId24"/>
    <p:sldId id="365" r:id="rId25"/>
    <p:sldId id="366" r:id="rId26"/>
    <p:sldId id="367" r:id="rId27"/>
    <p:sldId id="368" r:id="rId28"/>
    <p:sldId id="369" r:id="rId29"/>
    <p:sldId id="337" r:id="rId30"/>
    <p:sldId id="370" r:id="rId31"/>
    <p:sldId id="371" r:id="rId32"/>
    <p:sldId id="372" r:id="rId33"/>
    <p:sldId id="373" r:id="rId34"/>
    <p:sldId id="285" r:id="rId35"/>
    <p:sldId id="374" r:id="rId36"/>
    <p:sldId id="375" r:id="rId37"/>
    <p:sldId id="376" r:id="rId38"/>
    <p:sldId id="377" r:id="rId39"/>
    <p:sldId id="288" r:id="rId40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D9D9"/>
    <a:srgbClr val="E1E2E6"/>
    <a:srgbClr val="EAE9EC"/>
    <a:srgbClr val="1B4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2ACCE-2F9F-4AB9-A703-A73EA5870293}" v="51" dt="2020-11-02T08:25:57.9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2"/>
    <p:restoredTop sz="83210" autoAdjust="0"/>
  </p:normalViewPr>
  <p:slideViewPr>
    <p:cSldViewPr snapToObjects="1">
      <p:cViewPr varScale="1">
        <p:scale>
          <a:sx n="86" d="100"/>
          <a:sy n="86" d="100"/>
        </p:scale>
        <p:origin x="17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97" d="100"/>
          <a:sy n="97" d="100"/>
        </p:scale>
        <p:origin x="43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yen Nguyen" userId="94d4a68b-59d1-4d08-9f10-29ba7a88a6ca" providerId="ADAL" clId="{0382ACCE-2F9F-4AB9-A703-A73EA5870293}"/>
    <pc:docChg chg="undo custSel mod addSld delSld modSld sldOrd">
      <pc:chgData name="Uyen Nguyen" userId="94d4a68b-59d1-4d08-9f10-29ba7a88a6ca" providerId="ADAL" clId="{0382ACCE-2F9F-4AB9-A703-A73EA5870293}" dt="2020-11-02T08:30:44.554" v="1635" actId="1036"/>
      <pc:docMkLst>
        <pc:docMk/>
      </pc:docMkLst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454454973" sldId="262"/>
        </pc:sldMkLst>
      </pc:sldChg>
      <pc:sldChg chg="addSp delSp modSp del mod ord">
        <pc:chgData name="Uyen Nguyen" userId="94d4a68b-59d1-4d08-9f10-29ba7a88a6ca" providerId="ADAL" clId="{0382ACCE-2F9F-4AB9-A703-A73EA5870293}" dt="2020-11-02T08:28:40.110" v="1631" actId="47"/>
        <pc:sldMkLst>
          <pc:docMk/>
          <pc:sldMk cId="124153590" sldId="266"/>
        </pc:sldMkLst>
        <pc:spChg chg="add del mod">
          <ac:chgData name="Uyen Nguyen" userId="94d4a68b-59d1-4d08-9f10-29ba7a88a6ca" providerId="ADAL" clId="{0382ACCE-2F9F-4AB9-A703-A73EA5870293}" dt="2020-11-02T07:17:12.573" v="835" actId="478"/>
          <ac:spMkLst>
            <pc:docMk/>
            <pc:sldMk cId="124153590" sldId="266"/>
            <ac:spMk id="3" creationId="{D4EF46D7-F867-4F7F-A227-8421B19362AB}"/>
          </ac:spMkLst>
        </pc:spChg>
        <pc:spChg chg="mod">
          <ac:chgData name="Uyen Nguyen" userId="94d4a68b-59d1-4d08-9f10-29ba7a88a6ca" providerId="ADAL" clId="{0382ACCE-2F9F-4AB9-A703-A73EA5870293}" dt="2020-11-02T07:17:21.835" v="850" actId="20577"/>
          <ac:spMkLst>
            <pc:docMk/>
            <pc:sldMk cId="124153590" sldId="266"/>
            <ac:spMk id="4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17:09.975" v="834" actId="478"/>
          <ac:spMkLst>
            <pc:docMk/>
            <pc:sldMk cId="124153590" sldId="266"/>
            <ac:spMk id="5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17:06.823" v="833" actId="478"/>
          <ac:spMkLst>
            <pc:docMk/>
            <pc:sldMk cId="124153590" sldId="266"/>
            <ac:spMk id="6" creationId="{00000000-0000-0000-0000-000000000000}"/>
          </ac:spMkLst>
        </pc:spChg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023981420" sldId="267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374312298" sldId="268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052580175" sldId="269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892200886" sldId="270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360614606" sldId="271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191563433" sldId="272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976953053" sldId="273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528770996" sldId="275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282088112" sldId="276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583889372" sldId="277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699860293" sldId="278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588019562" sldId="279"/>
        </pc:sldMkLst>
      </pc:sldChg>
      <pc:sldChg chg="addSp delSp modSp mod ord">
        <pc:chgData name="Uyen Nguyen" userId="94d4a68b-59d1-4d08-9f10-29ba7a88a6ca" providerId="ADAL" clId="{0382ACCE-2F9F-4AB9-A703-A73EA5870293}" dt="2020-11-02T06:40:17.235" v="214" actId="313"/>
        <pc:sldMkLst>
          <pc:docMk/>
          <pc:sldMk cId="2130092180" sldId="281"/>
        </pc:sldMkLst>
        <pc:spChg chg="mod">
          <ac:chgData name="Uyen Nguyen" userId="94d4a68b-59d1-4d08-9f10-29ba7a88a6ca" providerId="ADAL" clId="{0382ACCE-2F9F-4AB9-A703-A73EA5870293}" dt="2020-11-02T06:33:38.390" v="160" actId="20577"/>
          <ac:spMkLst>
            <pc:docMk/>
            <pc:sldMk cId="2130092180" sldId="281"/>
            <ac:spMk id="4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6:33:25.901" v="141" actId="478"/>
          <ac:spMkLst>
            <pc:docMk/>
            <pc:sldMk cId="2130092180" sldId="281"/>
            <ac:spMk id="5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6:34:48.257" v="161" actId="478"/>
          <ac:spMkLst>
            <pc:docMk/>
            <pc:sldMk cId="2130092180" sldId="281"/>
            <ac:spMk id="6" creationId="{00000000-0000-0000-0000-000000000000}"/>
          </ac:spMkLst>
        </pc:spChg>
        <pc:spChg chg="add del mod">
          <ac:chgData name="Uyen Nguyen" userId="94d4a68b-59d1-4d08-9f10-29ba7a88a6ca" providerId="ADAL" clId="{0382ACCE-2F9F-4AB9-A703-A73EA5870293}" dt="2020-11-02T06:33:28.489" v="142" actId="478"/>
          <ac:spMkLst>
            <pc:docMk/>
            <pc:sldMk cId="2130092180" sldId="281"/>
            <ac:spMk id="7" creationId="{2516CE13-63E3-4D0F-AD85-431CE6227CE6}"/>
          </ac:spMkLst>
        </pc:spChg>
        <pc:spChg chg="del">
          <ac:chgData name="Uyen Nguyen" userId="94d4a68b-59d1-4d08-9f10-29ba7a88a6ca" providerId="ADAL" clId="{0382ACCE-2F9F-4AB9-A703-A73EA5870293}" dt="2020-11-02T06:38:53.863" v="193" actId="478"/>
          <ac:spMkLst>
            <pc:docMk/>
            <pc:sldMk cId="2130092180" sldId="281"/>
            <ac:spMk id="9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6:35:07.439" v="173" actId="20577"/>
          <ac:spMkLst>
            <pc:docMk/>
            <pc:sldMk cId="2130092180" sldId="281"/>
            <ac:spMk id="10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6:34:51.373" v="162" actId="478"/>
          <ac:spMkLst>
            <pc:docMk/>
            <pc:sldMk cId="2130092180" sldId="281"/>
            <ac:spMk id="11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6:35:29.701" v="182" actId="20577"/>
          <ac:spMkLst>
            <pc:docMk/>
            <pc:sldMk cId="2130092180" sldId="281"/>
            <ac:spMk id="12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6:34:54.152" v="163" actId="478"/>
          <ac:spMkLst>
            <pc:docMk/>
            <pc:sldMk cId="2130092180" sldId="281"/>
            <ac:spMk id="16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6:40:17.235" v="214" actId="313"/>
          <ac:spMkLst>
            <pc:docMk/>
            <pc:sldMk cId="2130092180" sldId="281"/>
            <ac:spMk id="17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6:39:25.327" v="202" actId="478"/>
          <ac:spMkLst>
            <pc:docMk/>
            <pc:sldMk cId="2130092180" sldId="281"/>
            <ac:spMk id="19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6:39:48.581" v="208" actId="478"/>
          <ac:spMkLst>
            <pc:docMk/>
            <pc:sldMk cId="2130092180" sldId="281"/>
            <ac:spMk id="21" creationId="{00000000-0000-0000-0000-000000000000}"/>
          </ac:spMkLst>
        </pc:spChg>
        <pc:picChg chg="add mod">
          <ac:chgData name="Uyen Nguyen" userId="94d4a68b-59d1-4d08-9f10-29ba7a88a6ca" providerId="ADAL" clId="{0382ACCE-2F9F-4AB9-A703-A73EA5870293}" dt="2020-11-02T06:39:20.983" v="201" actId="1076"/>
          <ac:picMkLst>
            <pc:docMk/>
            <pc:sldMk cId="2130092180" sldId="281"/>
            <ac:picMk id="18" creationId="{CBB6A610-044A-4676-AC4C-6C06560570B7}"/>
          </ac:picMkLst>
        </pc:picChg>
        <pc:picChg chg="add mod">
          <ac:chgData name="Uyen Nguyen" userId="94d4a68b-59d1-4d08-9f10-29ba7a88a6ca" providerId="ADAL" clId="{0382ACCE-2F9F-4AB9-A703-A73EA5870293}" dt="2020-11-02T06:39:43.453" v="207" actId="1076"/>
          <ac:picMkLst>
            <pc:docMk/>
            <pc:sldMk cId="2130092180" sldId="281"/>
            <ac:picMk id="22" creationId="{818F3536-0DD6-48E7-8B2F-89891D5B64B9}"/>
          </ac:picMkLst>
        </pc:picChg>
        <pc:picChg chg="add mod">
          <ac:chgData name="Uyen Nguyen" userId="94d4a68b-59d1-4d08-9f10-29ba7a88a6ca" providerId="ADAL" clId="{0382ACCE-2F9F-4AB9-A703-A73EA5870293}" dt="2020-11-02T06:40:07.983" v="213" actId="1076"/>
          <ac:picMkLst>
            <pc:docMk/>
            <pc:sldMk cId="2130092180" sldId="281"/>
            <ac:picMk id="26" creationId="{765AA7B5-4857-441E-BB3F-06D8F6F7820E}"/>
          </ac:picMkLst>
        </pc:picChg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436932859" sldId="282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2137850919" sldId="283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531062476" sldId="284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923099883" sldId="285"/>
        </pc:sldMkLst>
      </pc:sldChg>
      <pc:sldChg chg="modSp mod ord">
        <pc:chgData name="Uyen Nguyen" userId="94d4a68b-59d1-4d08-9f10-29ba7a88a6ca" providerId="ADAL" clId="{0382ACCE-2F9F-4AB9-A703-A73EA5870293}" dt="2020-11-02T05:59:18.908" v="35" actId="1076"/>
        <pc:sldMkLst>
          <pc:docMk/>
          <pc:sldMk cId="384113275" sldId="286"/>
        </pc:sldMkLst>
        <pc:spChg chg="mod">
          <ac:chgData name="Uyen Nguyen" userId="94d4a68b-59d1-4d08-9f10-29ba7a88a6ca" providerId="ADAL" clId="{0382ACCE-2F9F-4AB9-A703-A73EA5870293}" dt="2020-11-02T05:59:18.908" v="35" actId="1076"/>
          <ac:spMkLst>
            <pc:docMk/>
            <pc:sldMk cId="384113275" sldId="286"/>
            <ac:spMk id="6" creationId="{00000000-0000-0000-0000-000000000000}"/>
          </ac:spMkLst>
        </pc:spChg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622543424" sldId="287"/>
        </pc:sldMkLst>
      </pc:sldChg>
      <pc:sldChg chg="modSp mod ord">
        <pc:chgData name="Uyen Nguyen" userId="94d4a68b-59d1-4d08-9f10-29ba7a88a6ca" providerId="ADAL" clId="{0382ACCE-2F9F-4AB9-A703-A73EA5870293}" dt="2020-11-02T08:30:44.554" v="1635" actId="1036"/>
        <pc:sldMkLst>
          <pc:docMk/>
          <pc:sldMk cId="762766317" sldId="288"/>
        </pc:sldMkLst>
        <pc:spChg chg="mod">
          <ac:chgData name="Uyen Nguyen" userId="94d4a68b-59d1-4d08-9f10-29ba7a88a6ca" providerId="ADAL" clId="{0382ACCE-2F9F-4AB9-A703-A73EA5870293}" dt="2020-11-02T08:30:44.554" v="1635" actId="1036"/>
          <ac:spMkLst>
            <pc:docMk/>
            <pc:sldMk cId="762766317" sldId="288"/>
            <ac:spMk id="16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8:30:44.554" v="1635" actId="1036"/>
          <ac:spMkLst>
            <pc:docMk/>
            <pc:sldMk cId="762766317" sldId="288"/>
            <ac:spMk id="18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8:28:24.419" v="1629" actId="1076"/>
          <ac:spMkLst>
            <pc:docMk/>
            <pc:sldMk cId="762766317" sldId="288"/>
            <ac:spMk id="19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8:28:24.419" v="1629" actId="1076"/>
          <ac:spMkLst>
            <pc:docMk/>
            <pc:sldMk cId="762766317" sldId="288"/>
            <ac:spMk id="20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8:28:24.419" v="1629" actId="1076"/>
          <ac:spMkLst>
            <pc:docMk/>
            <pc:sldMk cId="762766317" sldId="288"/>
            <ac:spMk id="21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8:27:21.247" v="1533" actId="20577"/>
          <ac:spMkLst>
            <pc:docMk/>
            <pc:sldMk cId="762766317" sldId="288"/>
            <ac:spMk id="22" creationId="{00000000-0000-0000-0000-000000000000}"/>
          </ac:spMkLst>
        </pc:spChg>
      </pc:sldChg>
      <pc:sldChg chg="addSp delSp modSp mod ord">
        <pc:chgData name="Uyen Nguyen" userId="94d4a68b-59d1-4d08-9f10-29ba7a88a6ca" providerId="ADAL" clId="{0382ACCE-2F9F-4AB9-A703-A73EA5870293}" dt="2020-11-02T07:21:07.461" v="934" actId="20577"/>
        <pc:sldMkLst>
          <pc:docMk/>
          <pc:sldMk cId="1529534001" sldId="289"/>
        </pc:sldMkLst>
        <pc:spChg chg="mod">
          <ac:chgData name="Uyen Nguyen" userId="94d4a68b-59d1-4d08-9f10-29ba7a88a6ca" providerId="ADAL" clId="{0382ACCE-2F9F-4AB9-A703-A73EA5870293}" dt="2020-11-02T07:19:11.898" v="873" actId="1076"/>
          <ac:spMkLst>
            <pc:docMk/>
            <pc:sldMk cId="1529534001" sldId="289"/>
            <ac:spMk id="3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18:24.274" v="870" actId="20577"/>
          <ac:spMkLst>
            <pc:docMk/>
            <pc:sldMk cId="1529534001" sldId="289"/>
            <ac:spMk id="4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18:14.766" v="853" actId="478"/>
          <ac:spMkLst>
            <pc:docMk/>
            <pc:sldMk cId="1529534001" sldId="289"/>
            <ac:spMk id="5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20:45.609" v="912" actId="20577"/>
          <ac:spMkLst>
            <pc:docMk/>
            <pc:sldMk cId="1529534001" sldId="289"/>
            <ac:spMk id="6" creationId="{00000000-0000-0000-0000-000000000000}"/>
          </ac:spMkLst>
        </pc:spChg>
        <pc:spChg chg="add del mod">
          <ac:chgData name="Uyen Nguyen" userId="94d4a68b-59d1-4d08-9f10-29ba7a88a6ca" providerId="ADAL" clId="{0382ACCE-2F9F-4AB9-A703-A73EA5870293}" dt="2020-11-02T07:18:17.511" v="854" actId="478"/>
          <ac:spMkLst>
            <pc:docMk/>
            <pc:sldMk cId="1529534001" sldId="289"/>
            <ac:spMk id="7" creationId="{3F2AEC18-ED7B-43EF-8323-05E682D12BA5}"/>
          </ac:spMkLst>
        </pc:spChg>
        <pc:spChg chg="mod">
          <ac:chgData name="Uyen Nguyen" userId="94d4a68b-59d1-4d08-9f10-29ba7a88a6ca" providerId="ADAL" clId="{0382ACCE-2F9F-4AB9-A703-A73EA5870293}" dt="2020-11-02T07:19:11.898" v="873" actId="1076"/>
          <ac:spMkLst>
            <pc:docMk/>
            <pc:sldMk cId="1529534001" sldId="289"/>
            <ac:spMk id="9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19:30.194" v="880" actId="20577"/>
          <ac:spMkLst>
            <pc:docMk/>
            <pc:sldMk cId="1529534001" sldId="289"/>
            <ac:spMk id="10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18:30.964" v="871" actId="478"/>
          <ac:spMkLst>
            <pc:docMk/>
            <pc:sldMk cId="1529534001" sldId="289"/>
            <ac:spMk id="11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18:45.950" v="872" actId="478"/>
          <ac:spMkLst>
            <pc:docMk/>
            <pc:sldMk cId="1529534001" sldId="289"/>
            <ac:spMk id="12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21:07.461" v="934" actId="20577"/>
          <ac:spMkLst>
            <pc:docMk/>
            <pc:sldMk cId="1529534001" sldId="289"/>
            <ac:spMk id="16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19:34.911" v="887" actId="20577"/>
          <ac:spMkLst>
            <pc:docMk/>
            <pc:sldMk cId="1529534001" sldId="289"/>
            <ac:spMk id="17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18:45.950" v="872" actId="478"/>
          <ac:spMkLst>
            <pc:docMk/>
            <pc:sldMk cId="1529534001" sldId="289"/>
            <ac:spMk id="19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18:45.950" v="872" actId="478"/>
          <ac:spMkLst>
            <pc:docMk/>
            <pc:sldMk cId="1529534001" sldId="289"/>
            <ac:spMk id="20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19:26.346" v="874" actId="1076"/>
          <ac:spMkLst>
            <pc:docMk/>
            <pc:sldMk cId="1529534001" sldId="289"/>
            <ac:spMk id="21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19:26.346" v="874" actId="1076"/>
          <ac:spMkLst>
            <pc:docMk/>
            <pc:sldMk cId="1529534001" sldId="289"/>
            <ac:spMk id="22" creationId="{00000000-0000-0000-0000-000000000000}"/>
          </ac:spMkLst>
        </pc:spChg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521073582" sldId="290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638534018" sldId="291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133502749" sldId="292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986827236" sldId="293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683497299" sldId="294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489635846" sldId="295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2131398445" sldId="296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800606218" sldId="297"/>
        </pc:sldMkLst>
      </pc:sldChg>
      <pc:sldChg chg="addSp delSp modSp mod ord setBg">
        <pc:chgData name="Uyen Nguyen" userId="94d4a68b-59d1-4d08-9f10-29ba7a88a6ca" providerId="ADAL" clId="{0382ACCE-2F9F-4AB9-A703-A73EA5870293}" dt="2020-11-02T08:26:16.238" v="1508" actId="1036"/>
        <pc:sldMkLst>
          <pc:docMk/>
          <pc:sldMk cId="327378513" sldId="298"/>
        </pc:sldMkLst>
        <pc:spChg chg="add mod">
          <ac:chgData name="Uyen Nguyen" userId="94d4a68b-59d1-4d08-9f10-29ba7a88a6ca" providerId="ADAL" clId="{0382ACCE-2F9F-4AB9-A703-A73EA5870293}" dt="2020-11-02T08:14:40.198" v="1329" actId="14100"/>
          <ac:spMkLst>
            <pc:docMk/>
            <pc:sldMk cId="327378513" sldId="298"/>
            <ac:spMk id="2" creationId="{D94188D7-706C-4C4C-98C1-769D9C89AD29}"/>
          </ac:spMkLst>
        </pc:spChg>
        <pc:spChg chg="add mod">
          <ac:chgData name="Uyen Nguyen" userId="94d4a68b-59d1-4d08-9f10-29ba7a88a6ca" providerId="ADAL" clId="{0382ACCE-2F9F-4AB9-A703-A73EA5870293}" dt="2020-11-02T08:14:55.726" v="1331" actId="1076"/>
          <ac:spMkLst>
            <pc:docMk/>
            <pc:sldMk cId="327378513" sldId="298"/>
            <ac:spMk id="3" creationId="{0B01FCB6-9875-488C-8AA6-BF895C5715A3}"/>
          </ac:spMkLst>
        </pc:spChg>
        <pc:spChg chg="add mod">
          <ac:chgData name="Uyen Nguyen" userId="94d4a68b-59d1-4d08-9f10-29ba7a88a6ca" providerId="ADAL" clId="{0382ACCE-2F9F-4AB9-A703-A73EA5870293}" dt="2020-11-02T08:14:55.726" v="1331" actId="1076"/>
          <ac:spMkLst>
            <pc:docMk/>
            <pc:sldMk cId="327378513" sldId="298"/>
            <ac:spMk id="4" creationId="{9361AF2E-05DB-4C3E-8475-82871426E95A}"/>
          </ac:spMkLst>
        </pc:spChg>
        <pc:spChg chg="add mod">
          <ac:chgData name="Uyen Nguyen" userId="94d4a68b-59d1-4d08-9f10-29ba7a88a6ca" providerId="ADAL" clId="{0382ACCE-2F9F-4AB9-A703-A73EA5870293}" dt="2020-11-02T08:14:55.726" v="1331" actId="1076"/>
          <ac:spMkLst>
            <pc:docMk/>
            <pc:sldMk cId="327378513" sldId="298"/>
            <ac:spMk id="5" creationId="{17B50368-AF45-41C2-A016-1A9E9119F6B9}"/>
          </ac:spMkLst>
        </pc:spChg>
        <pc:spChg chg="add mod">
          <ac:chgData name="Uyen Nguyen" userId="94d4a68b-59d1-4d08-9f10-29ba7a88a6ca" providerId="ADAL" clId="{0382ACCE-2F9F-4AB9-A703-A73EA5870293}" dt="2020-11-02T08:21:09.167" v="1457" actId="1076"/>
          <ac:spMkLst>
            <pc:docMk/>
            <pc:sldMk cId="327378513" sldId="298"/>
            <ac:spMk id="8" creationId="{C99F636E-AB42-4D63-94C3-045B9CCD3704}"/>
          </ac:spMkLst>
        </pc:spChg>
        <pc:spChg chg="add mod">
          <ac:chgData name="Uyen Nguyen" userId="94d4a68b-59d1-4d08-9f10-29ba7a88a6ca" providerId="ADAL" clId="{0382ACCE-2F9F-4AB9-A703-A73EA5870293}" dt="2020-11-02T08:23:25.897" v="1493" actId="14100"/>
          <ac:spMkLst>
            <pc:docMk/>
            <pc:sldMk cId="327378513" sldId="298"/>
            <ac:spMk id="10" creationId="{8CBBE8AE-A6C2-4A38-894B-7587710EF82F}"/>
          </ac:spMkLst>
        </pc:spChg>
        <pc:spChg chg="add mod">
          <ac:chgData name="Uyen Nguyen" userId="94d4a68b-59d1-4d08-9f10-29ba7a88a6ca" providerId="ADAL" clId="{0382ACCE-2F9F-4AB9-A703-A73EA5870293}" dt="2020-11-02T08:23:01.379" v="1461" actId="1076"/>
          <ac:spMkLst>
            <pc:docMk/>
            <pc:sldMk cId="327378513" sldId="298"/>
            <ac:spMk id="11" creationId="{D97B7C0D-7F9E-49B2-8151-EAB97B5AE023}"/>
          </ac:spMkLst>
        </pc:spChg>
        <pc:spChg chg="add del mod">
          <ac:chgData name="Uyen Nguyen" userId="94d4a68b-59d1-4d08-9f10-29ba7a88a6ca" providerId="ADAL" clId="{0382ACCE-2F9F-4AB9-A703-A73EA5870293}" dt="2020-11-02T08:12:46.949" v="1307" actId="478"/>
          <ac:spMkLst>
            <pc:docMk/>
            <pc:sldMk cId="327378513" sldId="298"/>
            <ac:spMk id="13" creationId="{06613239-0201-4BE6-88D7-64CA1587D65A}"/>
          </ac:spMkLst>
        </pc:spChg>
        <pc:spChg chg="add mod">
          <ac:chgData name="Uyen Nguyen" userId="94d4a68b-59d1-4d08-9f10-29ba7a88a6ca" providerId="ADAL" clId="{0382ACCE-2F9F-4AB9-A703-A73EA5870293}" dt="2020-11-02T08:14:22.642" v="1321" actId="14100"/>
          <ac:spMkLst>
            <pc:docMk/>
            <pc:sldMk cId="327378513" sldId="298"/>
            <ac:spMk id="14" creationId="{7DAF5556-0A98-475F-8492-B3DC22D3C4F8}"/>
          </ac:spMkLst>
        </pc:spChg>
        <pc:spChg chg="mod">
          <ac:chgData name="Uyen Nguyen" userId="94d4a68b-59d1-4d08-9f10-29ba7a88a6ca" providerId="ADAL" clId="{0382ACCE-2F9F-4AB9-A703-A73EA5870293}" dt="2020-11-02T08:20:52.124" v="1455" actId="2710"/>
          <ac:spMkLst>
            <pc:docMk/>
            <pc:sldMk cId="327378513" sldId="298"/>
            <ac:spMk id="19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8:19:55.417" v="1392" actId="20577"/>
          <ac:spMkLst>
            <pc:docMk/>
            <pc:sldMk cId="327378513" sldId="298"/>
            <ac:spMk id="20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8:24:37.143" v="1496" actId="6549"/>
          <ac:spMkLst>
            <pc:docMk/>
            <pc:sldMk cId="327378513" sldId="298"/>
            <ac:spMk id="28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8:16:09.008" v="1363" actId="478"/>
          <ac:spMkLst>
            <pc:docMk/>
            <pc:sldMk cId="327378513" sldId="298"/>
            <ac:spMk id="34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8:16:04.012" v="1362" actId="20577"/>
          <ac:spMkLst>
            <pc:docMk/>
            <pc:sldMk cId="327378513" sldId="298"/>
            <ac:spMk id="35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8:19:36.134" v="1371" actId="478"/>
          <ac:spMkLst>
            <pc:docMk/>
            <pc:sldMk cId="327378513" sldId="298"/>
            <ac:spMk id="36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8:16:26.878" v="1365" actId="14100"/>
          <ac:spMkLst>
            <pc:docMk/>
            <pc:sldMk cId="327378513" sldId="298"/>
            <ac:spMk id="38" creationId="{00000000-0000-0000-0000-000000000000}"/>
          </ac:spMkLst>
        </pc:spChg>
        <pc:picChg chg="add mod">
          <ac:chgData name="Uyen Nguyen" userId="94d4a68b-59d1-4d08-9f10-29ba7a88a6ca" providerId="ADAL" clId="{0382ACCE-2F9F-4AB9-A703-A73EA5870293}" dt="2020-11-02T08:18:59.110" v="1370" actId="1076"/>
          <ac:picMkLst>
            <pc:docMk/>
            <pc:sldMk cId="327378513" sldId="298"/>
            <ac:picMk id="7" creationId="{5D3D4DF0-362F-4541-A2B0-A7A9BB10039A}"/>
          </ac:picMkLst>
        </pc:picChg>
        <pc:picChg chg="add mod">
          <ac:chgData name="Uyen Nguyen" userId="94d4a68b-59d1-4d08-9f10-29ba7a88a6ca" providerId="ADAL" clId="{0382ACCE-2F9F-4AB9-A703-A73EA5870293}" dt="2020-11-02T08:22:18.253" v="1459" actId="1036"/>
          <ac:picMkLst>
            <pc:docMk/>
            <pc:sldMk cId="327378513" sldId="298"/>
            <ac:picMk id="9" creationId="{8074CB07-A759-41AE-BE78-CA8E8F4A7496}"/>
          </ac:picMkLst>
        </pc:picChg>
        <pc:picChg chg="add mod">
          <ac:chgData name="Uyen Nguyen" userId="94d4a68b-59d1-4d08-9f10-29ba7a88a6ca" providerId="ADAL" clId="{0382ACCE-2F9F-4AB9-A703-A73EA5870293}" dt="2020-11-02T08:24:30.957" v="1495" actId="1036"/>
          <ac:picMkLst>
            <pc:docMk/>
            <pc:sldMk cId="327378513" sldId="298"/>
            <ac:picMk id="12" creationId="{D6D3151E-7235-48D8-A6D8-4860AE5B1FEC}"/>
          </ac:picMkLst>
        </pc:picChg>
        <pc:picChg chg="add mod">
          <ac:chgData name="Uyen Nguyen" userId="94d4a68b-59d1-4d08-9f10-29ba7a88a6ca" providerId="ADAL" clId="{0382ACCE-2F9F-4AB9-A703-A73EA5870293}" dt="2020-11-02T08:26:16.238" v="1508" actId="1036"/>
          <ac:picMkLst>
            <pc:docMk/>
            <pc:sldMk cId="327378513" sldId="298"/>
            <ac:picMk id="18" creationId="{84B24A08-160F-44E7-8381-770BD5712BC8}"/>
          </ac:picMkLst>
        </pc:picChg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837323864" sldId="299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638265737" sldId="300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588382780" sldId="301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2001702408" sldId="302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563222564" sldId="303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408549190" sldId="304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654020881" sldId="305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356415829" sldId="306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355182595" sldId="307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612032205" sldId="309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963098000" sldId="311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70496103" sldId="312"/>
        </pc:sldMkLst>
      </pc:sldChg>
      <pc:sldChg chg="addSp delSp modSp mod ord">
        <pc:chgData name="Uyen Nguyen" userId="94d4a68b-59d1-4d08-9f10-29ba7a88a6ca" providerId="ADAL" clId="{0382ACCE-2F9F-4AB9-A703-A73EA5870293}" dt="2020-11-02T07:06:04.760" v="671" actId="1076"/>
        <pc:sldMkLst>
          <pc:docMk/>
          <pc:sldMk cId="241272622" sldId="313"/>
        </pc:sldMkLst>
        <pc:spChg chg="del">
          <ac:chgData name="Uyen Nguyen" userId="94d4a68b-59d1-4d08-9f10-29ba7a88a6ca" providerId="ADAL" clId="{0382ACCE-2F9F-4AB9-A703-A73EA5870293}" dt="2020-11-02T06:43:51.719" v="244" actId="931"/>
          <ac:spMkLst>
            <pc:docMk/>
            <pc:sldMk cId="241272622" sldId="313"/>
            <ac:spMk id="2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6:41:15.628" v="217" actId="478"/>
          <ac:spMkLst>
            <pc:docMk/>
            <pc:sldMk cId="241272622" sldId="313"/>
            <ac:spMk id="4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04.760" v="671" actId="1076"/>
          <ac:spMkLst>
            <pc:docMk/>
            <pc:sldMk cId="241272622" sldId="313"/>
            <ac:spMk id="5" creationId="{00000000-0000-0000-0000-000000000000}"/>
          </ac:spMkLst>
        </pc:spChg>
        <pc:spChg chg="add del mod">
          <ac:chgData name="Uyen Nguyen" userId="94d4a68b-59d1-4d08-9f10-29ba7a88a6ca" providerId="ADAL" clId="{0382ACCE-2F9F-4AB9-A703-A73EA5870293}" dt="2020-11-02T06:41:18.198" v="218" actId="478"/>
          <ac:spMkLst>
            <pc:docMk/>
            <pc:sldMk cId="241272622" sldId="313"/>
            <ac:spMk id="6" creationId="{EB37FAD5-DD16-49CA-9966-8937959B3B92}"/>
          </ac:spMkLst>
        </pc:spChg>
        <pc:spChg chg="add del mod">
          <ac:chgData name="Uyen Nguyen" userId="94d4a68b-59d1-4d08-9f10-29ba7a88a6ca" providerId="ADAL" clId="{0382ACCE-2F9F-4AB9-A703-A73EA5870293}" dt="2020-11-02T06:44:05.220" v="248" actId="478"/>
          <ac:spMkLst>
            <pc:docMk/>
            <pc:sldMk cId="241272622" sldId="313"/>
            <ac:spMk id="10" creationId="{8E8E81CC-07A0-4254-89A4-50F693DF8356}"/>
          </ac:spMkLst>
        </pc:spChg>
        <pc:spChg chg="add del mod">
          <ac:chgData name="Uyen Nguyen" userId="94d4a68b-59d1-4d08-9f10-29ba7a88a6ca" providerId="ADAL" clId="{0382ACCE-2F9F-4AB9-A703-A73EA5870293}" dt="2020-11-02T06:56:11.114" v="535" actId="14100"/>
          <ac:spMkLst>
            <pc:docMk/>
            <pc:sldMk cId="241272622" sldId="313"/>
            <ac:spMk id="24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04.760" v="671" actId="1076"/>
          <ac:spMkLst>
            <pc:docMk/>
            <pc:sldMk cId="241272622" sldId="313"/>
            <ac:spMk id="25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04.760" v="671" actId="1076"/>
          <ac:spMkLst>
            <pc:docMk/>
            <pc:sldMk cId="241272622" sldId="313"/>
            <ac:spMk id="35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04.760" v="671" actId="1076"/>
          <ac:spMkLst>
            <pc:docMk/>
            <pc:sldMk cId="241272622" sldId="313"/>
            <ac:spMk id="36" creationId="{00000000-0000-0000-0000-000000000000}"/>
          </ac:spMkLst>
        </pc:spChg>
        <pc:picChg chg="add del mod">
          <ac:chgData name="Uyen Nguyen" userId="94d4a68b-59d1-4d08-9f10-29ba7a88a6ca" providerId="ADAL" clId="{0382ACCE-2F9F-4AB9-A703-A73EA5870293}" dt="2020-11-02T06:44:03.073" v="247" actId="478"/>
          <ac:picMkLst>
            <pc:docMk/>
            <pc:sldMk cId="241272622" sldId="313"/>
            <ac:picMk id="8" creationId="{B80EE745-EC30-4502-8C61-1AE609B5277E}"/>
          </ac:picMkLst>
        </pc:picChg>
        <pc:picChg chg="add mod modCrop">
          <ac:chgData name="Uyen Nguyen" userId="94d4a68b-59d1-4d08-9f10-29ba7a88a6ca" providerId="ADAL" clId="{0382ACCE-2F9F-4AB9-A703-A73EA5870293}" dt="2020-11-02T07:05:55.354" v="670" actId="14100"/>
          <ac:picMkLst>
            <pc:docMk/>
            <pc:sldMk cId="241272622" sldId="313"/>
            <ac:picMk id="12" creationId="{EB3593E9-E2AE-4F83-A4C3-C177E0A3F4F4}"/>
          </ac:picMkLst>
        </pc:picChg>
        <pc:picChg chg="add mod modCrop">
          <ac:chgData name="Uyen Nguyen" userId="94d4a68b-59d1-4d08-9f10-29ba7a88a6ca" providerId="ADAL" clId="{0382ACCE-2F9F-4AB9-A703-A73EA5870293}" dt="2020-11-02T06:56:34.761" v="537" actId="1076"/>
          <ac:picMkLst>
            <pc:docMk/>
            <pc:sldMk cId="241272622" sldId="313"/>
            <ac:picMk id="14" creationId="{59518859-33DA-4BD3-A028-6A3926B9FFC1}"/>
          </ac:picMkLst>
        </pc:picChg>
      </pc:sldChg>
      <pc:sldChg chg="addSp delSp modSp mod ord modNotesTx">
        <pc:chgData name="Uyen Nguyen" userId="94d4a68b-59d1-4d08-9f10-29ba7a88a6ca" providerId="ADAL" clId="{0382ACCE-2F9F-4AB9-A703-A73EA5870293}" dt="2020-11-02T08:00:38.289" v="1157" actId="20577"/>
        <pc:sldMkLst>
          <pc:docMk/>
          <pc:sldMk cId="1523576286" sldId="314"/>
        </pc:sldMkLst>
        <pc:spChg chg="del">
          <ac:chgData name="Uyen Nguyen" userId="94d4a68b-59d1-4d08-9f10-29ba7a88a6ca" providerId="ADAL" clId="{0382ACCE-2F9F-4AB9-A703-A73EA5870293}" dt="2020-11-02T07:36:36.058" v="937" actId="478"/>
          <ac:spMkLst>
            <pc:docMk/>
            <pc:sldMk cId="1523576286" sldId="314"/>
            <ac:spMk id="2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37:44.538" v="950" actId="478"/>
          <ac:spMkLst>
            <pc:docMk/>
            <pc:sldMk cId="1523576286" sldId="314"/>
            <ac:spMk id="4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38:12.075" v="977" actId="1076"/>
          <ac:spMkLst>
            <pc:docMk/>
            <pc:sldMk cId="1523576286" sldId="314"/>
            <ac:spMk id="5" creationId="{00000000-0000-0000-0000-000000000000}"/>
          </ac:spMkLst>
        </pc:spChg>
        <pc:spChg chg="add del mod">
          <ac:chgData name="Uyen Nguyen" userId="94d4a68b-59d1-4d08-9f10-29ba7a88a6ca" providerId="ADAL" clId="{0382ACCE-2F9F-4AB9-A703-A73EA5870293}" dt="2020-11-02T07:37:46.540" v="951" actId="478"/>
          <ac:spMkLst>
            <pc:docMk/>
            <pc:sldMk cId="1523576286" sldId="314"/>
            <ac:spMk id="8" creationId="{4911C4B7-5425-4285-962C-976CF74C0075}"/>
          </ac:spMkLst>
        </pc:spChg>
        <pc:spChg chg="add mod">
          <ac:chgData name="Uyen Nguyen" userId="94d4a68b-59d1-4d08-9f10-29ba7a88a6ca" providerId="ADAL" clId="{0382ACCE-2F9F-4AB9-A703-A73EA5870293}" dt="2020-11-02T07:41:02.539" v="994" actId="1076"/>
          <ac:spMkLst>
            <pc:docMk/>
            <pc:sldMk cId="1523576286" sldId="314"/>
            <ac:spMk id="9" creationId="{96BB8DF0-58A2-4A04-902F-14F29404958D}"/>
          </ac:spMkLst>
        </pc:spChg>
        <pc:spChg chg="add mod">
          <ac:chgData name="Uyen Nguyen" userId="94d4a68b-59d1-4d08-9f10-29ba7a88a6ca" providerId="ADAL" clId="{0382ACCE-2F9F-4AB9-A703-A73EA5870293}" dt="2020-11-02T07:43:46.640" v="1015" actId="20577"/>
          <ac:spMkLst>
            <pc:docMk/>
            <pc:sldMk cId="1523576286" sldId="314"/>
            <ac:spMk id="12" creationId="{591D98CA-5B1E-4C4B-AEA1-5963C5A816F8}"/>
          </ac:spMkLst>
        </pc:spChg>
        <pc:spChg chg="add mod">
          <ac:chgData name="Uyen Nguyen" userId="94d4a68b-59d1-4d08-9f10-29ba7a88a6ca" providerId="ADAL" clId="{0382ACCE-2F9F-4AB9-A703-A73EA5870293}" dt="2020-11-02T08:00:38.289" v="1157" actId="20577"/>
          <ac:spMkLst>
            <pc:docMk/>
            <pc:sldMk cId="1523576286" sldId="314"/>
            <ac:spMk id="15" creationId="{67F9474E-60C2-4A57-976D-9A6423E50FD7}"/>
          </ac:spMkLst>
        </pc:spChg>
        <pc:spChg chg="del">
          <ac:chgData name="Uyen Nguyen" userId="94d4a68b-59d1-4d08-9f10-29ba7a88a6ca" providerId="ADAL" clId="{0382ACCE-2F9F-4AB9-A703-A73EA5870293}" dt="2020-11-02T07:38:22.282" v="978" actId="478"/>
          <ac:spMkLst>
            <pc:docMk/>
            <pc:sldMk cId="1523576286" sldId="314"/>
            <ac:spMk id="16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38:12.075" v="977" actId="1076"/>
          <ac:spMkLst>
            <pc:docMk/>
            <pc:sldMk cId="1523576286" sldId="314"/>
            <ac:spMk id="17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38:12.075" v="977" actId="1076"/>
          <ac:spMkLst>
            <pc:docMk/>
            <pc:sldMk cId="1523576286" sldId="314"/>
            <ac:spMk id="18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38:12.075" v="977" actId="1076"/>
          <ac:spMkLst>
            <pc:docMk/>
            <pc:sldMk cId="1523576286" sldId="314"/>
            <ac:spMk id="19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37:01.173" v="942" actId="478"/>
          <ac:spMkLst>
            <pc:docMk/>
            <pc:sldMk cId="1523576286" sldId="314"/>
            <ac:spMk id="26" creationId="{00000000-0000-0000-0000-000000000000}"/>
          </ac:spMkLst>
        </pc:spChg>
        <pc:graphicFrameChg chg="add mod modGraphic">
          <ac:chgData name="Uyen Nguyen" userId="94d4a68b-59d1-4d08-9f10-29ba7a88a6ca" providerId="ADAL" clId="{0382ACCE-2F9F-4AB9-A703-A73EA5870293}" dt="2020-11-02T07:59:01.032" v="1101" actId="1076"/>
          <ac:graphicFrameMkLst>
            <pc:docMk/>
            <pc:sldMk cId="1523576286" sldId="314"/>
            <ac:graphicFrameMk id="13" creationId="{95258E27-A1F3-44B4-9035-F88A6039661A}"/>
          </ac:graphicFrameMkLst>
        </pc:graphicFrameChg>
        <pc:picChg chg="add mod">
          <ac:chgData name="Uyen Nguyen" userId="94d4a68b-59d1-4d08-9f10-29ba7a88a6ca" providerId="ADAL" clId="{0382ACCE-2F9F-4AB9-A703-A73EA5870293}" dt="2020-11-02T07:43:03.423" v="1003" actId="14100"/>
          <ac:picMkLst>
            <pc:docMk/>
            <pc:sldMk cId="1523576286" sldId="314"/>
            <ac:picMk id="3" creationId="{FD8822BE-A88A-432C-9538-B6A50C01F6D6}"/>
          </ac:picMkLst>
        </pc:picChg>
        <pc:picChg chg="add mod">
          <ac:chgData name="Uyen Nguyen" userId="94d4a68b-59d1-4d08-9f10-29ba7a88a6ca" providerId="ADAL" clId="{0382ACCE-2F9F-4AB9-A703-A73EA5870293}" dt="2020-11-02T07:43:09.132" v="1004" actId="14100"/>
          <ac:picMkLst>
            <pc:docMk/>
            <pc:sldMk cId="1523576286" sldId="314"/>
            <ac:picMk id="6" creationId="{4F6FF20E-C875-4D55-A27B-454C47D785D0}"/>
          </ac:picMkLst>
        </pc:picChg>
        <pc:picChg chg="add mod modCrop">
          <ac:chgData name="Uyen Nguyen" userId="94d4a68b-59d1-4d08-9f10-29ba7a88a6ca" providerId="ADAL" clId="{0382ACCE-2F9F-4AB9-A703-A73EA5870293}" dt="2020-11-02T07:43:26.063" v="1007" actId="14100"/>
          <ac:picMkLst>
            <pc:docMk/>
            <pc:sldMk cId="1523576286" sldId="314"/>
            <ac:picMk id="11" creationId="{0C93D7BE-393D-417F-B280-88C79E9E42B1}"/>
          </ac:picMkLst>
        </pc:picChg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304517983" sldId="315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727213180" sldId="316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846662538" sldId="317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166350110" sldId="318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414681580" sldId="319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27299983" sldId="320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439108791" sldId="321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497353876" sldId="322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964865569" sldId="323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058053623" sldId="324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040956073" sldId="325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156128659" sldId="326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464384029" sldId="327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939113758" sldId="328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368376797" sldId="329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507024447" sldId="330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412438778" sldId="331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406191273" sldId="332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717816702" sldId="333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616183645" sldId="334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313950955" sldId="335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956754353" sldId="336"/>
        </pc:sldMkLst>
      </pc:sldChg>
      <pc:sldChg chg="del">
        <pc:chgData name="Uyen Nguyen" userId="94d4a68b-59d1-4d08-9f10-29ba7a88a6ca" providerId="ADAL" clId="{0382ACCE-2F9F-4AB9-A703-A73EA5870293}" dt="2020-11-02T08:28:40.110" v="1631" actId="47"/>
        <pc:sldMkLst>
          <pc:docMk/>
          <pc:sldMk cId="185040555" sldId="337"/>
        </pc:sldMkLst>
      </pc:sldChg>
      <pc:sldChg chg="addSp delSp modSp new mod">
        <pc:chgData name="Uyen Nguyen" userId="94d4a68b-59d1-4d08-9f10-29ba7a88a6ca" providerId="ADAL" clId="{0382ACCE-2F9F-4AB9-A703-A73EA5870293}" dt="2020-11-02T06:10:19.518" v="86" actId="14734"/>
        <pc:sldMkLst>
          <pc:docMk/>
          <pc:sldMk cId="488350093" sldId="338"/>
        </pc:sldMkLst>
        <pc:spChg chg="mod">
          <ac:chgData name="Uyen Nguyen" userId="94d4a68b-59d1-4d08-9f10-29ba7a88a6ca" providerId="ADAL" clId="{0382ACCE-2F9F-4AB9-A703-A73EA5870293}" dt="2020-11-02T05:57:13.806" v="17" actId="1076"/>
          <ac:spMkLst>
            <pc:docMk/>
            <pc:sldMk cId="488350093" sldId="338"/>
            <ac:spMk id="2" creationId="{80E771A0-50B9-49E1-A432-6DFAF5B7EB58}"/>
          </ac:spMkLst>
        </pc:spChg>
        <pc:spChg chg="del">
          <ac:chgData name="Uyen Nguyen" userId="94d4a68b-59d1-4d08-9f10-29ba7a88a6ca" providerId="ADAL" clId="{0382ACCE-2F9F-4AB9-A703-A73EA5870293}" dt="2020-11-02T05:56:50.904" v="3" actId="478"/>
          <ac:spMkLst>
            <pc:docMk/>
            <pc:sldMk cId="488350093" sldId="338"/>
            <ac:spMk id="3" creationId="{2C947AA2-38C9-438B-82D4-77FC9CE27AF3}"/>
          </ac:spMkLst>
        </pc:spChg>
        <pc:spChg chg="add del mod">
          <ac:chgData name="Uyen Nguyen" userId="94d4a68b-59d1-4d08-9f10-29ba7a88a6ca" providerId="ADAL" clId="{0382ACCE-2F9F-4AB9-A703-A73EA5870293}" dt="2020-11-02T05:58:27.405" v="27"/>
          <ac:spMkLst>
            <pc:docMk/>
            <pc:sldMk cId="488350093" sldId="338"/>
            <ac:spMk id="5" creationId="{D39F524F-25E8-4FF7-8F09-DC08B0FBC74A}"/>
          </ac:spMkLst>
        </pc:spChg>
        <pc:spChg chg="add mod">
          <ac:chgData name="Uyen Nguyen" userId="94d4a68b-59d1-4d08-9f10-29ba7a88a6ca" providerId="ADAL" clId="{0382ACCE-2F9F-4AB9-A703-A73EA5870293}" dt="2020-11-02T06:00:36.922" v="50"/>
          <ac:spMkLst>
            <pc:docMk/>
            <pc:sldMk cId="488350093" sldId="338"/>
            <ac:spMk id="7" creationId="{24DF95C5-48C9-4107-9528-572ED1EDB23B}"/>
          </ac:spMkLst>
        </pc:spChg>
        <pc:graphicFrameChg chg="add del mod modGraphic">
          <ac:chgData name="Uyen Nguyen" userId="94d4a68b-59d1-4d08-9f10-29ba7a88a6ca" providerId="ADAL" clId="{0382ACCE-2F9F-4AB9-A703-A73EA5870293}" dt="2020-11-02T06:05:51.359" v="55" actId="478"/>
          <ac:graphicFrameMkLst>
            <pc:docMk/>
            <pc:sldMk cId="488350093" sldId="338"/>
            <ac:graphicFrameMk id="8" creationId="{F1140231-9C7A-40F0-9FE6-DFA93F9782DE}"/>
          </ac:graphicFrameMkLst>
        </pc:graphicFrameChg>
        <pc:graphicFrameChg chg="add del mod">
          <ac:chgData name="Uyen Nguyen" userId="94d4a68b-59d1-4d08-9f10-29ba7a88a6ca" providerId="ADAL" clId="{0382ACCE-2F9F-4AB9-A703-A73EA5870293}" dt="2020-11-02T06:07:10.262" v="61" actId="478"/>
          <ac:graphicFrameMkLst>
            <pc:docMk/>
            <pc:sldMk cId="488350093" sldId="338"/>
            <ac:graphicFrameMk id="9" creationId="{9213F11F-4B49-4BA6-AB97-7678C2FB9BDD}"/>
          </ac:graphicFrameMkLst>
        </pc:graphicFrameChg>
        <pc:graphicFrameChg chg="add mod modGraphic">
          <ac:chgData name="Uyen Nguyen" userId="94d4a68b-59d1-4d08-9f10-29ba7a88a6ca" providerId="ADAL" clId="{0382ACCE-2F9F-4AB9-A703-A73EA5870293}" dt="2020-11-02T06:10:19.518" v="86" actId="14734"/>
          <ac:graphicFrameMkLst>
            <pc:docMk/>
            <pc:sldMk cId="488350093" sldId="338"/>
            <ac:graphicFrameMk id="10" creationId="{3A2174E5-A1C9-42F6-816A-991D5E2CF0DC}"/>
          </ac:graphicFrameMkLst>
        </pc:graphicFrameChg>
      </pc:sldChg>
      <pc:sldChg chg="addSp delSp modSp add mod setBg">
        <pc:chgData name="Uyen Nguyen" userId="94d4a68b-59d1-4d08-9f10-29ba7a88a6ca" providerId="ADAL" clId="{0382ACCE-2F9F-4AB9-A703-A73EA5870293}" dt="2020-11-02T06:22:56.330" v="113" actId="14100"/>
        <pc:sldMkLst>
          <pc:docMk/>
          <pc:sldMk cId="752478986" sldId="339"/>
        </pc:sldMkLst>
        <pc:spChg chg="mod ord">
          <ac:chgData name="Uyen Nguyen" userId="94d4a68b-59d1-4d08-9f10-29ba7a88a6ca" providerId="ADAL" clId="{0382ACCE-2F9F-4AB9-A703-A73EA5870293}" dt="2020-11-02T06:22:10.877" v="108" actId="403"/>
          <ac:spMkLst>
            <pc:docMk/>
            <pc:sldMk cId="752478986" sldId="339"/>
            <ac:spMk id="2" creationId="{80E771A0-50B9-49E1-A432-6DFAF5B7EB58}"/>
          </ac:spMkLst>
        </pc:spChg>
        <pc:spChg chg="del">
          <ac:chgData name="Uyen Nguyen" userId="94d4a68b-59d1-4d08-9f10-29ba7a88a6ca" providerId="ADAL" clId="{0382ACCE-2F9F-4AB9-A703-A73EA5870293}" dt="2020-11-02T06:19:49.732" v="98" actId="478"/>
          <ac:spMkLst>
            <pc:docMk/>
            <pc:sldMk cId="752478986" sldId="339"/>
            <ac:spMk id="7" creationId="{24DF95C5-48C9-4107-9528-572ED1EDB23B}"/>
          </ac:spMkLst>
        </pc:spChg>
        <pc:spChg chg="add">
          <ac:chgData name="Uyen Nguyen" userId="94d4a68b-59d1-4d08-9f10-29ba7a88a6ca" providerId="ADAL" clId="{0382ACCE-2F9F-4AB9-A703-A73EA5870293}" dt="2020-11-02T06:21:44.541" v="105" actId="26606"/>
          <ac:spMkLst>
            <pc:docMk/>
            <pc:sldMk cId="752478986" sldId="339"/>
            <ac:spMk id="11" creationId="{73DE2CFE-42F2-48F0-8706-5264E012B10C}"/>
          </ac:spMkLst>
        </pc:spChg>
        <pc:graphicFrameChg chg="del">
          <ac:chgData name="Uyen Nguyen" userId="94d4a68b-59d1-4d08-9f10-29ba7a88a6ca" providerId="ADAL" clId="{0382ACCE-2F9F-4AB9-A703-A73EA5870293}" dt="2020-11-02T06:19:53.148" v="99" actId="478"/>
          <ac:graphicFrameMkLst>
            <pc:docMk/>
            <pc:sldMk cId="752478986" sldId="339"/>
            <ac:graphicFrameMk id="10" creationId="{3A2174E5-A1C9-42F6-816A-991D5E2CF0DC}"/>
          </ac:graphicFrameMkLst>
        </pc:graphicFrameChg>
        <pc:picChg chg="add mod">
          <ac:chgData name="Uyen Nguyen" userId="94d4a68b-59d1-4d08-9f10-29ba7a88a6ca" providerId="ADAL" clId="{0382ACCE-2F9F-4AB9-A703-A73EA5870293}" dt="2020-11-02T06:22:39.187" v="111" actId="1076"/>
          <ac:picMkLst>
            <pc:docMk/>
            <pc:sldMk cId="752478986" sldId="339"/>
            <ac:picMk id="4" creationId="{65720FAC-2739-4783-9B8E-81E33973F92C}"/>
          </ac:picMkLst>
        </pc:picChg>
        <pc:picChg chg="add mod">
          <ac:chgData name="Uyen Nguyen" userId="94d4a68b-59d1-4d08-9f10-29ba7a88a6ca" providerId="ADAL" clId="{0382ACCE-2F9F-4AB9-A703-A73EA5870293}" dt="2020-11-02T06:22:56.330" v="113" actId="14100"/>
          <ac:picMkLst>
            <pc:docMk/>
            <pc:sldMk cId="752478986" sldId="339"/>
            <ac:picMk id="6" creationId="{D4284230-FB2E-4674-A181-1503A06F4AB1}"/>
          </ac:picMkLst>
        </pc:picChg>
      </pc:sldChg>
      <pc:sldChg chg="delSp add del setBg delDesignElem">
        <pc:chgData name="Uyen Nguyen" userId="94d4a68b-59d1-4d08-9f10-29ba7a88a6ca" providerId="ADAL" clId="{0382ACCE-2F9F-4AB9-A703-A73EA5870293}" dt="2020-11-02T06:28:34.104" v="116" actId="47"/>
        <pc:sldMkLst>
          <pc:docMk/>
          <pc:sldMk cId="2203850451" sldId="340"/>
        </pc:sldMkLst>
        <pc:spChg chg="del">
          <ac:chgData name="Uyen Nguyen" userId="94d4a68b-59d1-4d08-9f10-29ba7a88a6ca" providerId="ADAL" clId="{0382ACCE-2F9F-4AB9-A703-A73EA5870293}" dt="2020-11-02T06:28:23.764" v="115"/>
          <ac:spMkLst>
            <pc:docMk/>
            <pc:sldMk cId="2203850451" sldId="340"/>
            <ac:spMk id="11" creationId="{73DE2CFE-42F2-48F0-8706-5264E012B10C}"/>
          </ac:spMkLst>
        </pc:spChg>
      </pc:sldChg>
      <pc:sldChg chg="addSp delSp modSp mod">
        <pc:chgData name="Uyen Nguyen" userId="94d4a68b-59d1-4d08-9f10-29ba7a88a6ca" providerId="ADAL" clId="{0382ACCE-2F9F-4AB9-A703-A73EA5870293}" dt="2020-11-02T06:31:40.918" v="138" actId="14100"/>
        <pc:sldMkLst>
          <pc:docMk/>
          <pc:sldMk cId="4175060195" sldId="340"/>
        </pc:sldMkLst>
        <pc:picChg chg="del">
          <ac:chgData name="Uyen Nguyen" userId="94d4a68b-59d1-4d08-9f10-29ba7a88a6ca" providerId="ADAL" clId="{0382ACCE-2F9F-4AB9-A703-A73EA5870293}" dt="2020-11-02T06:28:47.511" v="117" actId="478"/>
          <ac:picMkLst>
            <pc:docMk/>
            <pc:sldMk cId="4175060195" sldId="340"/>
            <ac:picMk id="4" creationId="{65720FAC-2739-4783-9B8E-81E33973F92C}"/>
          </ac:picMkLst>
        </pc:picChg>
        <pc:picChg chg="add del mod">
          <ac:chgData name="Uyen Nguyen" userId="94d4a68b-59d1-4d08-9f10-29ba7a88a6ca" providerId="ADAL" clId="{0382ACCE-2F9F-4AB9-A703-A73EA5870293}" dt="2020-11-02T06:29:41.042" v="124" actId="478"/>
          <ac:picMkLst>
            <pc:docMk/>
            <pc:sldMk cId="4175060195" sldId="340"/>
            <ac:picMk id="5" creationId="{8DF08320-5AA5-4B65-87A3-F22B4CC1DC18}"/>
          </ac:picMkLst>
        </pc:picChg>
        <pc:picChg chg="del">
          <ac:chgData name="Uyen Nguyen" userId="94d4a68b-59d1-4d08-9f10-29ba7a88a6ca" providerId="ADAL" clId="{0382ACCE-2F9F-4AB9-A703-A73EA5870293}" dt="2020-11-02T06:28:49.609" v="118" actId="478"/>
          <ac:picMkLst>
            <pc:docMk/>
            <pc:sldMk cId="4175060195" sldId="340"/>
            <ac:picMk id="6" creationId="{D4284230-FB2E-4674-A181-1503A06F4AB1}"/>
          </ac:picMkLst>
        </pc:picChg>
        <pc:picChg chg="add mod modCrop">
          <ac:chgData name="Uyen Nguyen" userId="94d4a68b-59d1-4d08-9f10-29ba7a88a6ca" providerId="ADAL" clId="{0382ACCE-2F9F-4AB9-A703-A73EA5870293}" dt="2020-11-02T06:31:40.918" v="138" actId="14100"/>
          <ac:picMkLst>
            <pc:docMk/>
            <pc:sldMk cId="4175060195" sldId="340"/>
            <ac:picMk id="8" creationId="{ABE363CF-04ED-4722-9AD5-203F4BDDE3D0}"/>
          </ac:picMkLst>
        </pc:picChg>
      </pc:sldChg>
      <pc:sldChg chg="addSp delSp modSp add mod">
        <pc:chgData name="Uyen Nguyen" userId="94d4a68b-59d1-4d08-9f10-29ba7a88a6ca" providerId="ADAL" clId="{0382ACCE-2F9F-4AB9-A703-A73EA5870293}" dt="2020-11-02T07:06:28.101" v="673" actId="1076"/>
        <pc:sldMkLst>
          <pc:docMk/>
          <pc:sldMk cId="3195658572" sldId="341"/>
        </pc:sldMkLst>
        <pc:spChg chg="mod">
          <ac:chgData name="Uyen Nguyen" userId="94d4a68b-59d1-4d08-9f10-29ba7a88a6ca" providerId="ADAL" clId="{0382ACCE-2F9F-4AB9-A703-A73EA5870293}" dt="2020-11-02T07:06:28.101" v="673" actId="1076"/>
          <ac:spMkLst>
            <pc:docMk/>
            <pc:sldMk cId="3195658572" sldId="341"/>
            <ac:spMk id="5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3:16.523" v="654" actId="1076"/>
          <ac:spMkLst>
            <pc:docMk/>
            <pc:sldMk cId="3195658572" sldId="341"/>
            <ac:spMk id="24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28.101" v="673" actId="1076"/>
          <ac:spMkLst>
            <pc:docMk/>
            <pc:sldMk cId="3195658572" sldId="341"/>
            <ac:spMk id="25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28.101" v="673" actId="1076"/>
          <ac:spMkLst>
            <pc:docMk/>
            <pc:sldMk cId="3195658572" sldId="341"/>
            <ac:spMk id="35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28.101" v="673" actId="1076"/>
          <ac:spMkLst>
            <pc:docMk/>
            <pc:sldMk cId="3195658572" sldId="341"/>
            <ac:spMk id="36" creationId="{00000000-0000-0000-0000-000000000000}"/>
          </ac:spMkLst>
        </pc:spChg>
        <pc:picChg chg="add mod">
          <ac:chgData name="Uyen Nguyen" userId="94d4a68b-59d1-4d08-9f10-29ba7a88a6ca" providerId="ADAL" clId="{0382ACCE-2F9F-4AB9-A703-A73EA5870293}" dt="2020-11-02T07:06:15.502" v="672" actId="1076"/>
          <ac:picMkLst>
            <pc:docMk/>
            <pc:sldMk cId="3195658572" sldId="341"/>
            <ac:picMk id="3" creationId="{6B5B7CFF-D778-4036-8FC5-E89DE6964BE3}"/>
          </ac:picMkLst>
        </pc:picChg>
        <pc:picChg chg="add mod">
          <ac:chgData name="Uyen Nguyen" userId="94d4a68b-59d1-4d08-9f10-29ba7a88a6ca" providerId="ADAL" clId="{0382ACCE-2F9F-4AB9-A703-A73EA5870293}" dt="2020-11-02T07:03:23.402" v="655" actId="1076"/>
          <ac:picMkLst>
            <pc:docMk/>
            <pc:sldMk cId="3195658572" sldId="341"/>
            <ac:picMk id="6" creationId="{7E56A51C-DCFF-427D-9626-C6186F560BC6}"/>
          </ac:picMkLst>
        </pc:picChg>
        <pc:picChg chg="del mod">
          <ac:chgData name="Uyen Nguyen" userId="94d4a68b-59d1-4d08-9f10-29ba7a88a6ca" providerId="ADAL" clId="{0382ACCE-2F9F-4AB9-A703-A73EA5870293}" dt="2020-11-02T06:58:56.477" v="541" actId="478"/>
          <ac:picMkLst>
            <pc:docMk/>
            <pc:sldMk cId="3195658572" sldId="341"/>
            <ac:picMk id="12" creationId="{EB3593E9-E2AE-4F83-A4C3-C177E0A3F4F4}"/>
          </ac:picMkLst>
        </pc:picChg>
        <pc:picChg chg="del">
          <ac:chgData name="Uyen Nguyen" userId="94d4a68b-59d1-4d08-9f10-29ba7a88a6ca" providerId="ADAL" clId="{0382ACCE-2F9F-4AB9-A703-A73EA5870293}" dt="2020-11-02T07:00:36.268" v="649" actId="478"/>
          <ac:picMkLst>
            <pc:docMk/>
            <pc:sldMk cId="3195658572" sldId="341"/>
            <ac:picMk id="14" creationId="{59518859-33DA-4BD3-A028-6A3926B9FFC1}"/>
          </ac:picMkLst>
        </pc:picChg>
      </pc:sldChg>
      <pc:sldChg chg="delSp add del setBg delDesignElem">
        <pc:chgData name="Uyen Nguyen" userId="94d4a68b-59d1-4d08-9f10-29ba7a88a6ca" providerId="ADAL" clId="{0382ACCE-2F9F-4AB9-A703-A73EA5870293}" dt="2020-11-02T06:29:48.643" v="127" actId="47"/>
        <pc:sldMkLst>
          <pc:docMk/>
          <pc:sldMk cId="3444571062" sldId="341"/>
        </pc:sldMkLst>
        <pc:spChg chg="del">
          <ac:chgData name="Uyen Nguyen" userId="94d4a68b-59d1-4d08-9f10-29ba7a88a6ca" providerId="ADAL" clId="{0382ACCE-2F9F-4AB9-A703-A73EA5870293}" dt="2020-11-02T06:29:42.478" v="126"/>
          <ac:spMkLst>
            <pc:docMk/>
            <pc:sldMk cId="3444571062" sldId="341"/>
            <ac:spMk id="11" creationId="{73DE2CFE-42F2-48F0-8706-5264E012B10C}"/>
          </ac:spMkLst>
        </pc:spChg>
      </pc:sldChg>
      <pc:sldChg chg="addSp delSp modSp add mod modNotesTx">
        <pc:chgData name="Uyen Nguyen" userId="94d4a68b-59d1-4d08-9f10-29ba7a88a6ca" providerId="ADAL" clId="{0382ACCE-2F9F-4AB9-A703-A73EA5870293}" dt="2020-11-02T07:13:59.845" v="830" actId="20577"/>
        <pc:sldMkLst>
          <pc:docMk/>
          <pc:sldMk cId="1544262929" sldId="342"/>
        </pc:sldMkLst>
        <pc:spChg chg="mod">
          <ac:chgData name="Uyen Nguyen" userId="94d4a68b-59d1-4d08-9f10-29ba7a88a6ca" providerId="ADAL" clId="{0382ACCE-2F9F-4AB9-A703-A73EA5870293}" dt="2020-11-02T07:06:40.288" v="674" actId="1076"/>
          <ac:spMkLst>
            <pc:docMk/>
            <pc:sldMk cId="1544262929" sldId="342"/>
            <ac:spMk id="5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12:46.287" v="827" actId="1076"/>
          <ac:spMkLst>
            <pc:docMk/>
            <pc:sldMk cId="1544262929" sldId="342"/>
            <ac:spMk id="24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40.288" v="674" actId="1076"/>
          <ac:spMkLst>
            <pc:docMk/>
            <pc:sldMk cId="1544262929" sldId="342"/>
            <ac:spMk id="25" creationId="{00000000-0000-0000-0000-000000000000}"/>
          </ac:spMkLst>
        </pc:spChg>
        <pc:spChg chg="del">
          <ac:chgData name="Uyen Nguyen" userId="94d4a68b-59d1-4d08-9f10-29ba7a88a6ca" providerId="ADAL" clId="{0382ACCE-2F9F-4AB9-A703-A73EA5870293}" dt="2020-11-02T07:12:06.236" v="819" actId="478"/>
          <ac:spMkLst>
            <pc:docMk/>
            <pc:sldMk cId="1544262929" sldId="342"/>
            <ac:spMk id="26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40.288" v="674" actId="1076"/>
          <ac:spMkLst>
            <pc:docMk/>
            <pc:sldMk cId="1544262929" sldId="342"/>
            <ac:spMk id="35" creationId="{00000000-0000-0000-0000-000000000000}"/>
          </ac:spMkLst>
        </pc:spChg>
        <pc:spChg chg="mod">
          <ac:chgData name="Uyen Nguyen" userId="94d4a68b-59d1-4d08-9f10-29ba7a88a6ca" providerId="ADAL" clId="{0382ACCE-2F9F-4AB9-A703-A73EA5870293}" dt="2020-11-02T07:06:40.288" v="674" actId="1076"/>
          <ac:spMkLst>
            <pc:docMk/>
            <pc:sldMk cId="1544262929" sldId="342"/>
            <ac:spMk id="36" creationId="{00000000-0000-0000-0000-000000000000}"/>
          </ac:spMkLst>
        </pc:spChg>
        <pc:picChg chg="del">
          <ac:chgData name="Uyen Nguyen" userId="94d4a68b-59d1-4d08-9f10-29ba7a88a6ca" providerId="ADAL" clId="{0382ACCE-2F9F-4AB9-A703-A73EA5870293}" dt="2020-11-02T07:05:36.514" v="668" actId="478"/>
          <ac:picMkLst>
            <pc:docMk/>
            <pc:sldMk cId="1544262929" sldId="342"/>
            <ac:picMk id="3" creationId="{6B5B7CFF-D778-4036-8FC5-E89DE6964BE3}"/>
          </ac:picMkLst>
        </pc:picChg>
        <pc:picChg chg="add mod">
          <ac:chgData name="Uyen Nguyen" userId="94d4a68b-59d1-4d08-9f10-29ba7a88a6ca" providerId="ADAL" clId="{0382ACCE-2F9F-4AB9-A703-A73EA5870293}" dt="2020-11-02T07:12:37.077" v="826" actId="1076"/>
          <ac:picMkLst>
            <pc:docMk/>
            <pc:sldMk cId="1544262929" sldId="342"/>
            <ac:picMk id="4" creationId="{965C9A24-3C4E-4976-A0D9-18EF924121E0}"/>
          </ac:picMkLst>
        </pc:picChg>
        <pc:picChg chg="del">
          <ac:chgData name="Uyen Nguyen" userId="94d4a68b-59d1-4d08-9f10-29ba7a88a6ca" providerId="ADAL" clId="{0382ACCE-2F9F-4AB9-A703-A73EA5870293}" dt="2020-11-02T07:10:36.648" v="818" actId="478"/>
          <ac:picMkLst>
            <pc:docMk/>
            <pc:sldMk cId="1544262929" sldId="342"/>
            <ac:picMk id="6" creationId="{7E56A51C-DCFF-427D-9626-C6186F560BC6}"/>
          </ac:picMkLst>
        </pc:picChg>
      </pc:sldChg>
      <pc:sldChg chg="addSp delSp modSp add mod modNotesTx">
        <pc:chgData name="Uyen Nguyen" userId="94d4a68b-59d1-4d08-9f10-29ba7a88a6ca" providerId="ADAL" clId="{0382ACCE-2F9F-4AB9-A703-A73EA5870293}" dt="2020-11-02T08:15:19.533" v="1332" actId="1076"/>
        <pc:sldMkLst>
          <pc:docMk/>
          <pc:sldMk cId="1848159724" sldId="343"/>
        </pc:sldMkLst>
        <pc:spChg chg="mod">
          <ac:chgData name="Uyen Nguyen" userId="94d4a68b-59d1-4d08-9f10-29ba7a88a6ca" providerId="ADAL" clId="{0382ACCE-2F9F-4AB9-A703-A73EA5870293}" dt="2020-11-02T08:05:04.263" v="1180" actId="1076"/>
          <ac:spMkLst>
            <pc:docMk/>
            <pc:sldMk cId="1848159724" sldId="343"/>
            <ac:spMk id="12" creationId="{591D98CA-5B1E-4C4B-AEA1-5963C5A816F8}"/>
          </ac:spMkLst>
        </pc:spChg>
        <pc:spChg chg="del mod">
          <ac:chgData name="Uyen Nguyen" userId="94d4a68b-59d1-4d08-9f10-29ba7a88a6ca" providerId="ADAL" clId="{0382ACCE-2F9F-4AB9-A703-A73EA5870293}" dt="2020-11-02T08:04:59.929" v="1179" actId="478"/>
          <ac:spMkLst>
            <pc:docMk/>
            <pc:sldMk cId="1848159724" sldId="343"/>
            <ac:spMk id="15" creationId="{67F9474E-60C2-4A57-976D-9A6423E50FD7}"/>
          </ac:spMkLst>
        </pc:spChg>
        <pc:graphicFrameChg chg="mod modGraphic">
          <ac:chgData name="Uyen Nguyen" userId="94d4a68b-59d1-4d08-9f10-29ba7a88a6ca" providerId="ADAL" clId="{0382ACCE-2F9F-4AB9-A703-A73EA5870293}" dt="2020-11-02T08:15:19.533" v="1332" actId="1076"/>
          <ac:graphicFrameMkLst>
            <pc:docMk/>
            <pc:sldMk cId="1848159724" sldId="343"/>
            <ac:graphicFrameMk id="13" creationId="{95258E27-A1F3-44B4-9035-F88A6039661A}"/>
          </ac:graphicFrameMkLst>
        </pc:graphicFrameChg>
        <pc:picChg chg="add mod">
          <ac:chgData name="Uyen Nguyen" userId="94d4a68b-59d1-4d08-9f10-29ba7a88a6ca" providerId="ADAL" clId="{0382ACCE-2F9F-4AB9-A703-A73EA5870293}" dt="2020-11-02T08:04:09.115" v="1172" actId="1076"/>
          <ac:picMkLst>
            <pc:docMk/>
            <pc:sldMk cId="1848159724" sldId="343"/>
            <ac:picMk id="2" creationId="{8776A892-1699-46F5-B25A-98C23C94B5D2}"/>
          </ac:picMkLst>
        </pc:picChg>
        <pc:picChg chg="del">
          <ac:chgData name="Uyen Nguyen" userId="94d4a68b-59d1-4d08-9f10-29ba7a88a6ca" providerId="ADAL" clId="{0382ACCE-2F9F-4AB9-A703-A73EA5870293}" dt="2020-11-02T08:01:08.648" v="1159" actId="478"/>
          <ac:picMkLst>
            <pc:docMk/>
            <pc:sldMk cId="1848159724" sldId="343"/>
            <ac:picMk id="3" creationId="{FD8822BE-A88A-432C-9538-B6A50C01F6D6}"/>
          </ac:picMkLst>
        </pc:picChg>
        <pc:picChg chg="del">
          <ac:chgData name="Uyen Nguyen" userId="94d4a68b-59d1-4d08-9f10-29ba7a88a6ca" providerId="ADAL" clId="{0382ACCE-2F9F-4AB9-A703-A73EA5870293}" dt="2020-11-02T08:01:10.503" v="1160" actId="478"/>
          <ac:picMkLst>
            <pc:docMk/>
            <pc:sldMk cId="1848159724" sldId="343"/>
            <ac:picMk id="6" creationId="{4F6FF20E-C875-4D55-A27B-454C47D785D0}"/>
          </ac:picMkLst>
        </pc:picChg>
        <pc:picChg chg="add del mod">
          <ac:chgData name="Uyen Nguyen" userId="94d4a68b-59d1-4d08-9f10-29ba7a88a6ca" providerId="ADAL" clId="{0382ACCE-2F9F-4AB9-A703-A73EA5870293}" dt="2020-11-02T08:04:29.922" v="1173" actId="21"/>
          <ac:picMkLst>
            <pc:docMk/>
            <pc:sldMk cId="1848159724" sldId="343"/>
            <ac:picMk id="7" creationId="{B7D99262-74BA-4A2E-AA6B-39ACAA750B4A}"/>
          </ac:picMkLst>
        </pc:picChg>
        <pc:picChg chg="add mod">
          <ac:chgData name="Uyen Nguyen" userId="94d4a68b-59d1-4d08-9f10-29ba7a88a6ca" providerId="ADAL" clId="{0382ACCE-2F9F-4AB9-A703-A73EA5870293}" dt="2020-11-02T08:04:47.927" v="1178" actId="14100"/>
          <ac:picMkLst>
            <pc:docMk/>
            <pc:sldMk cId="1848159724" sldId="343"/>
            <ac:picMk id="8" creationId="{2D6C06CB-443C-4C25-ADFF-3E386FB58D1A}"/>
          </ac:picMkLst>
        </pc:picChg>
        <pc:picChg chg="del">
          <ac:chgData name="Uyen Nguyen" userId="94d4a68b-59d1-4d08-9f10-29ba7a88a6ca" providerId="ADAL" clId="{0382ACCE-2F9F-4AB9-A703-A73EA5870293}" dt="2020-11-02T08:03:25.003" v="1163" actId="478"/>
          <ac:picMkLst>
            <pc:docMk/>
            <pc:sldMk cId="1848159724" sldId="343"/>
            <ac:picMk id="11" creationId="{0C93D7BE-393D-417F-B280-88C79E9E42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41932-F492-C141-A823-7699FD79FF6F}" type="datetimeFigureOut">
              <a:rPr lang="es-ES_tradnl" smtClean="0"/>
              <a:t>28/11/2020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06737-54D0-EF48-BAD3-42CB0DF66F5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457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es-E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endParaRPr lang="es-ES" sz="1200" b="1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Right-click the slide that you want to add a background picture and then click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Background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 Picture or Texture Fill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 picture from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 one of the following: To insert a picture from a file, choose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locate and choose the picture that you want to insert.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335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983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8061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The Box-Cox procedure, originally intended as a transformation of a model’s </a:t>
            </a:r>
            <a:r>
              <a:rPr lang="en-US" b="0" i="1" dirty="0">
                <a:solidFill>
                  <a:srgbClr val="333333"/>
                </a:solidFill>
                <a:effectLst/>
                <a:latin typeface="Merriweather"/>
              </a:rPr>
              <a:t>outcome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, uses maximum likelihood estimation to estimate a transformation parameter </a:t>
            </a:r>
            <a:r>
              <a:rPr lang="el-GR" b="0" i="0" dirty="0">
                <a:solidFill>
                  <a:srgbClr val="333333"/>
                </a:solidFill>
                <a:effectLst/>
                <a:latin typeface="Merriweather"/>
              </a:rPr>
              <a:t>λ 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in the equation: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n-US" b="0" i="0" dirty="0">
                <a:solidFill>
                  <a:srgbClr val="333333"/>
                </a:solidFill>
                <a:effectLst/>
                <a:latin typeface="MJXc-TeX-main-R"/>
              </a:rPr>
              <a:t>∗=</a:t>
            </a:r>
            <a:r>
              <a:rPr lang="en-US" b="0" i="0" dirty="0">
                <a:solidFill>
                  <a:srgbClr val="333333"/>
                </a:solidFill>
                <a:effectLst/>
                <a:latin typeface="MJXc-TeX-size4-R"/>
              </a:rPr>
              <a:t>{</a:t>
            </a:r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th-I"/>
              </a:rPr>
              <a:t>λ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in-R"/>
              </a:rPr>
              <a:t>−1</a:t>
            </a:r>
            <a:r>
              <a:rPr lang="en-US" b="0" i="0" dirty="0">
                <a:solidFill>
                  <a:srgbClr val="333333"/>
                </a:solidFill>
                <a:effectLst/>
                <a:latin typeface="MJXc-TeX-main-R"/>
              </a:rPr>
              <a:t>/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th-I"/>
              </a:rPr>
              <a:t>λ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in-R"/>
              </a:rPr>
              <a:t>~</a:t>
            </a:r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th-I"/>
              </a:rPr>
              <a:t>λ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in-R"/>
              </a:rPr>
              <a:t>−1,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th-I"/>
              </a:rPr>
              <a:t>λ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in-R"/>
              </a:rPr>
              <a:t>≠0</a:t>
            </a:r>
            <a:endParaRPr lang="en-US" b="0" i="0" dirty="0">
              <a:solidFill>
                <a:srgbClr val="333333"/>
              </a:solidFill>
              <a:effectLst/>
              <a:latin typeface="MJXc-TeX-main-R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JXc-TeX-main-R"/>
              </a:rPr>
              <a:t>       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in-R"/>
              </a:rPr>
              <a:t>~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JXc-TeX-main-R"/>
              </a:rPr>
              <a:t>log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JXc-TeX-math-I"/>
              </a:rPr>
              <a:t>x</a:t>
            </a:r>
            <a:r>
              <a:rPr lang="en-US" b="0" i="0" dirty="0">
                <a:solidFill>
                  <a:srgbClr val="333333"/>
                </a:solidFill>
                <a:effectLst/>
                <a:latin typeface="MJXc-TeX-main-R"/>
              </a:rPr>
              <a:t>,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th-I"/>
              </a:rPr>
              <a:t>λ</a:t>
            </a:r>
            <a:r>
              <a:rPr lang="el-GR" b="0" i="0" dirty="0">
                <a:solidFill>
                  <a:srgbClr val="333333"/>
                </a:solidFill>
                <a:effectLst/>
                <a:latin typeface="MJXc-TeX-main-R"/>
              </a:rPr>
              <a:t>=0</a:t>
            </a:r>
            <a:br>
              <a:rPr lang="el-GR" dirty="0"/>
            </a:b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3840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effectLst/>
              </a:rPr>
              <a:t>random_state</a:t>
            </a:r>
            <a:r>
              <a:rPr lang="en-US" b="1" dirty="0">
                <a:effectLst/>
              </a:rPr>
              <a:t>: </a:t>
            </a:r>
            <a:r>
              <a:rPr lang="en-US" i="1" dirty="0">
                <a:effectLst/>
              </a:rPr>
              <a:t>int or </a:t>
            </a:r>
            <a:r>
              <a:rPr lang="en-US" i="1" dirty="0" err="1">
                <a:effectLst/>
              </a:rPr>
              <a:t>RandomState</a:t>
            </a:r>
            <a:r>
              <a:rPr lang="en-US" i="1" dirty="0">
                <a:effectLst/>
              </a:rPr>
              <a:t> instance, default=</a:t>
            </a:r>
            <a:r>
              <a:rPr lang="en-US" i="1" dirty="0" err="1">
                <a:effectLst/>
              </a:rPr>
              <a:t>None</a:t>
            </a:r>
            <a:r>
              <a:rPr lang="en-US" dirty="0" err="1">
                <a:effectLst/>
              </a:rPr>
              <a:t>Controls</a:t>
            </a:r>
            <a:r>
              <a:rPr lang="en-US" dirty="0">
                <a:effectLst/>
              </a:rPr>
              <a:t> the shuffling applied to the data before applying the split. Pass an int for reproducible output across multiple function calls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7283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8700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binary output and discrete categories</a:t>
            </a:r>
          </a:p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Logit function = LN(Odd) = sigmoid function (continuous input with       probabilities)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550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- Scalable, Portable and Distributed Gradient Boosting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optimize loss function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Large scale boosted tree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- 10 times faster than other common tools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EX: Sum up the prediction score of each leaf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803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- Scalable, Portable and Distributed Gradient Boosting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optimize loss function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Large scale boosted tree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- 10 times faster than other common tools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EX: Sum up the prediction score of each leaf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902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- Scalable, Portable and Distributed Gradient Boosting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optimize loss function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Large scale boosted tree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- 10 times faster than other common tools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EX: Sum up the prediction score of each leaf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3630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- Scalable, Portable and Distributed Gradient Boosting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optimize loss function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Large scale boosted tree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- 10 times faster than other common tools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EX: Sum up the prediction score of each leaf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7414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baseline="0" dirty="0" err="1"/>
              <a:t>Drag</a:t>
            </a:r>
            <a:r>
              <a:rPr lang="es-ES" baseline="0" dirty="0"/>
              <a:t> and </a:t>
            </a:r>
            <a:r>
              <a:rPr lang="es-ES" baseline="0" dirty="0" err="1"/>
              <a:t>Drop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Imagen </a:t>
            </a:r>
          </a:p>
          <a:p>
            <a:pPr marL="228600" indent="-228600">
              <a:buAutoNum type="arabicPeriod"/>
            </a:pP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Selec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the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Image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and </a:t>
            </a:r>
            <a:r>
              <a:rPr lang="en-US" sz="120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From the Format tab, click the Bring Forward or Send Backward drop-down box.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16231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- Scalable, Portable and Distributed Gradient Boosting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optimize loss function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Large scale boosted tree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    - 10 times faster than other common tools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EX: Sum up the prediction score of each leaf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41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binary output and discrete categories</a:t>
            </a:r>
          </a:p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Logit function = LN(Odd) = sigmoid function (continuous input with       probabilities)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33096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latin typeface="Merriweather"/>
              </a:rPr>
              <a:t>the benefit in prediction performance from learning more trees will be lower than the cost in computation time for learning these additional trees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671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latin typeface="Merriweather"/>
              </a:rPr>
              <a:t>the benefit in prediction performance from learning more trees will be lower than the cost in computation time for learning these additional trees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1644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latin typeface="Merriweather"/>
              </a:rPr>
              <a:t>the benefit in prediction performance from learning more trees will be lower than the cost in computation time for learning these additional trees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1394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latin typeface="Merriweather"/>
              </a:rPr>
              <a:t>the benefit in prediction performance from learning more trees will be lower than the cost in computation time for learning these additional trees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9526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latin typeface="Merriweather"/>
              </a:rPr>
              <a:t>the benefit in prediction performance from learning more trees will be lower than the cost in computation time for learning these additional trees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05344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latin typeface="Merriweather"/>
              </a:rPr>
              <a:t>the benefit in prediction performance from learning more trees will be lower than the cost in computation time for learning these additional trees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0474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latin typeface="Merriweather"/>
              </a:rPr>
              <a:t>the benefit in prediction performance from learning more trees will be lower than the cost in computation time for learning these additional trees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0654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latin typeface="Merriweather"/>
              </a:rPr>
              <a:t>the benefit in prediction performance from learning more trees will be lower than the cost in computation time for learning these additional trees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739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baseline="0" dirty="0" err="1"/>
              <a:t>Drag</a:t>
            </a:r>
            <a:r>
              <a:rPr lang="es-ES" baseline="0" dirty="0"/>
              <a:t> and </a:t>
            </a:r>
            <a:r>
              <a:rPr lang="es-ES" baseline="0" dirty="0" err="1"/>
              <a:t>Drop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Imagen </a:t>
            </a:r>
          </a:p>
          <a:p>
            <a:pPr marL="228600" indent="-228600">
              <a:buAutoNum type="arabicPeriod"/>
            </a:pP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Selec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the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Image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and </a:t>
            </a:r>
            <a:r>
              <a:rPr lang="en-US" sz="120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From the Format tab, click the Bring Forward or Send Backward drop-down box.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2374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15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333333"/>
                </a:solidFill>
                <a:latin typeface="Merriweather"/>
              </a:rPr>
              <a:t>the benefit in prediction performance from learning more trees will be lower than the cost in computation time for learning these additional trees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542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192930"/>
              </a:solidFill>
              <a:effectLst/>
              <a:latin typeface="Cooper Hewitt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2652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192930"/>
              </a:solidFill>
              <a:effectLst/>
              <a:latin typeface="Cooper Hewitt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6009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192930"/>
              </a:solidFill>
              <a:effectLst/>
              <a:latin typeface="Cooper Hewitt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6673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360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baseline="0" dirty="0" err="1"/>
              <a:t>Drag</a:t>
            </a:r>
            <a:r>
              <a:rPr lang="es-ES" baseline="0" dirty="0"/>
              <a:t> and </a:t>
            </a:r>
            <a:r>
              <a:rPr lang="es-ES" baseline="0" dirty="0" err="1"/>
              <a:t>Drop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Imagen </a:t>
            </a:r>
          </a:p>
          <a:p>
            <a:pPr marL="228600" indent="-228600">
              <a:buAutoNum type="arabicPeriod"/>
            </a:pP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Selec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the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Image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and </a:t>
            </a:r>
            <a:r>
              <a:rPr lang="en-US" sz="120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From the Format tab, click the Bring Forward or Send Backward drop-down box.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4555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baseline="0" dirty="0" err="1"/>
              <a:t>Drag</a:t>
            </a:r>
            <a:r>
              <a:rPr lang="es-ES" baseline="0" dirty="0"/>
              <a:t> and </a:t>
            </a:r>
            <a:r>
              <a:rPr lang="es-ES" baseline="0" dirty="0" err="1"/>
              <a:t>Drop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Imagen </a:t>
            </a:r>
          </a:p>
          <a:p>
            <a:pPr marL="228600" indent="-228600">
              <a:buAutoNum type="arabicPeriod"/>
            </a:pP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Selec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the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Image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and </a:t>
            </a:r>
            <a:r>
              <a:rPr lang="en-US" sz="120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From the Format tab, click the Bring Forward or Send Backward drop-down box.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1579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s-ES" baseline="0" dirty="0" err="1"/>
              <a:t>Drag</a:t>
            </a:r>
            <a:r>
              <a:rPr lang="es-ES" baseline="0" dirty="0"/>
              <a:t> and </a:t>
            </a:r>
            <a:r>
              <a:rPr lang="es-ES" baseline="0" dirty="0" err="1"/>
              <a:t>Drop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Imagen </a:t>
            </a:r>
          </a:p>
          <a:p>
            <a:pPr marL="228600" indent="-228600">
              <a:buAutoNum type="arabicPeriod"/>
            </a:pP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Selec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the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</a:t>
            </a:r>
            <a:r>
              <a:rPr lang="es-ES" sz="1200" baseline="0" dirty="0" err="1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Image</a:t>
            </a:r>
            <a:r>
              <a:rPr lang="es-ES" sz="1200" baseline="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 and </a:t>
            </a:r>
            <a:r>
              <a:rPr lang="en-US" sz="1200" dirty="0">
                <a:solidFill>
                  <a:srgbClr val="000000"/>
                </a:solidFill>
                <a:latin typeface="Lato Light"/>
                <a:ea typeface="Lato Light"/>
                <a:cs typeface="Lato Light"/>
              </a:rPr>
              <a:t>From the Format tab, click the Bring Forward or Send Backward drop-down box.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524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Imbalance in Data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7790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High skewness and outliers in data</a:t>
            </a:r>
            <a:endParaRPr lang="en-US" sz="1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320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06737-54D0-EF48-BAD3-42CB0DF66F5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87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123361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 userDrawn="1">
          <p15:clr>
            <a:srgbClr val="FBAE40"/>
          </p15:clr>
        </p15:guide>
        <p15:guide id="4" pos="68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744072" y="2412042"/>
            <a:ext cx="4104903" cy="647399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44074" y="2065610"/>
            <a:ext cx="4104900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20876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424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1346812" y="2412042"/>
            <a:ext cx="4104903" cy="647399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6814" y="2065610"/>
            <a:ext cx="4104900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14634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4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mpl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1346812" y="2119248"/>
            <a:ext cx="4104903" cy="647399"/>
          </a:xfrm>
          <a:prstGeom prst="rect">
            <a:avLst/>
          </a:prstGeom>
        </p:spPr>
        <p:txBody>
          <a:bodyPr lIns="0" tIns="34290" rIns="68580" bIns="34290">
            <a:normAutofit/>
          </a:bodyPr>
          <a:lstStyle>
            <a:lvl1pPr algn="l">
              <a:defRPr sz="4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6814" y="1772816"/>
            <a:ext cx="4104900" cy="265094"/>
          </a:xfrm>
          <a:prstGeom prst="rect">
            <a:avLst/>
          </a:prstGeom>
        </p:spPr>
        <p:txBody>
          <a:bodyPr lIns="0" tIns="34290" rIns="6840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420958" y="2031104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Forma libre 11"/>
          <p:cNvSpPr/>
          <p:nvPr userDrawn="1"/>
        </p:nvSpPr>
        <p:spPr>
          <a:xfrm rot="16200000">
            <a:off x="6928692" y="2123190"/>
            <a:ext cx="3055740" cy="3055740"/>
          </a:xfrm>
          <a:custGeom>
            <a:avLst/>
            <a:gdLst>
              <a:gd name="connsiteX0" fmla="*/ 2632714 w 3609246"/>
              <a:gd name="connsiteY0" fmla="*/ 976531 h 3609246"/>
              <a:gd name="connsiteX1" fmla="*/ 976530 w 3609246"/>
              <a:gd name="connsiteY1" fmla="*/ 976531 h 3609246"/>
              <a:gd name="connsiteX2" fmla="*/ 976530 w 3609246"/>
              <a:gd name="connsiteY2" fmla="*/ 2632715 h 3609246"/>
              <a:gd name="connsiteX3" fmla="*/ 2632714 w 3609246"/>
              <a:gd name="connsiteY3" fmla="*/ 2632715 h 3609246"/>
              <a:gd name="connsiteX4" fmla="*/ 3609246 w 3609246"/>
              <a:gd name="connsiteY4" fmla="*/ 940527 h 3609246"/>
              <a:gd name="connsiteX5" fmla="*/ 3573242 w 3609246"/>
              <a:gd name="connsiteY5" fmla="*/ 976531 h 3609246"/>
              <a:gd name="connsiteX6" fmla="*/ 2704722 w 3609246"/>
              <a:gd name="connsiteY6" fmla="*/ 976531 h 3609246"/>
              <a:gd name="connsiteX7" fmla="*/ 2704722 w 3609246"/>
              <a:gd name="connsiteY7" fmla="*/ 2632715 h 3609246"/>
              <a:gd name="connsiteX8" fmla="*/ 3573242 w 3609246"/>
              <a:gd name="connsiteY8" fmla="*/ 2632715 h 3609246"/>
              <a:gd name="connsiteX9" fmla="*/ 3609246 w 3609246"/>
              <a:gd name="connsiteY9" fmla="*/ 2668719 h 3609246"/>
              <a:gd name="connsiteX10" fmla="*/ 3573242 w 3609246"/>
              <a:gd name="connsiteY10" fmla="*/ 2704723 h 3609246"/>
              <a:gd name="connsiteX11" fmla="*/ 2704722 w 3609246"/>
              <a:gd name="connsiteY11" fmla="*/ 2704723 h 3609246"/>
              <a:gd name="connsiteX12" fmla="*/ 2704722 w 3609246"/>
              <a:gd name="connsiteY12" fmla="*/ 3573242 h 3609246"/>
              <a:gd name="connsiteX13" fmla="*/ 2668718 w 3609246"/>
              <a:gd name="connsiteY13" fmla="*/ 3609246 h 3609246"/>
              <a:gd name="connsiteX14" fmla="*/ 2632714 w 3609246"/>
              <a:gd name="connsiteY14" fmla="*/ 3573242 h 3609246"/>
              <a:gd name="connsiteX15" fmla="*/ 2632714 w 3609246"/>
              <a:gd name="connsiteY15" fmla="*/ 2704723 h 3609246"/>
              <a:gd name="connsiteX16" fmla="*/ 976530 w 3609246"/>
              <a:gd name="connsiteY16" fmla="*/ 2704723 h 3609246"/>
              <a:gd name="connsiteX17" fmla="*/ 976530 w 3609246"/>
              <a:gd name="connsiteY17" fmla="*/ 3573242 h 3609246"/>
              <a:gd name="connsiteX18" fmla="*/ 940526 w 3609246"/>
              <a:gd name="connsiteY18" fmla="*/ 3609246 h 3609246"/>
              <a:gd name="connsiteX19" fmla="*/ 904522 w 3609246"/>
              <a:gd name="connsiteY19" fmla="*/ 3573242 h 3609246"/>
              <a:gd name="connsiteX20" fmla="*/ 904522 w 3609246"/>
              <a:gd name="connsiteY20" fmla="*/ 2704723 h 3609246"/>
              <a:gd name="connsiteX21" fmla="*/ 36004 w 3609246"/>
              <a:gd name="connsiteY21" fmla="*/ 2704723 h 3609246"/>
              <a:gd name="connsiteX22" fmla="*/ 0 w 3609246"/>
              <a:gd name="connsiteY22" fmla="*/ 2668719 h 3609246"/>
              <a:gd name="connsiteX23" fmla="*/ 36004 w 3609246"/>
              <a:gd name="connsiteY23" fmla="*/ 2632715 h 3609246"/>
              <a:gd name="connsiteX24" fmla="*/ 904522 w 3609246"/>
              <a:gd name="connsiteY24" fmla="*/ 2632715 h 3609246"/>
              <a:gd name="connsiteX25" fmla="*/ 904522 w 3609246"/>
              <a:gd name="connsiteY25" fmla="*/ 976531 h 3609246"/>
              <a:gd name="connsiteX26" fmla="*/ 36004 w 3609246"/>
              <a:gd name="connsiteY26" fmla="*/ 976531 h 3609246"/>
              <a:gd name="connsiteX27" fmla="*/ 0 w 3609246"/>
              <a:gd name="connsiteY27" fmla="*/ 940527 h 3609246"/>
              <a:gd name="connsiteX28" fmla="*/ 36004 w 3609246"/>
              <a:gd name="connsiteY28" fmla="*/ 904523 h 3609246"/>
              <a:gd name="connsiteX29" fmla="*/ 904522 w 3609246"/>
              <a:gd name="connsiteY29" fmla="*/ 904523 h 3609246"/>
              <a:gd name="connsiteX30" fmla="*/ 904522 w 3609246"/>
              <a:gd name="connsiteY30" fmla="*/ 36004 h 3609246"/>
              <a:gd name="connsiteX31" fmla="*/ 940526 w 3609246"/>
              <a:gd name="connsiteY31" fmla="*/ 0 h 3609246"/>
              <a:gd name="connsiteX32" fmla="*/ 976530 w 3609246"/>
              <a:gd name="connsiteY32" fmla="*/ 36004 h 3609246"/>
              <a:gd name="connsiteX33" fmla="*/ 976530 w 3609246"/>
              <a:gd name="connsiteY33" fmla="*/ 904523 h 3609246"/>
              <a:gd name="connsiteX34" fmla="*/ 2632714 w 3609246"/>
              <a:gd name="connsiteY34" fmla="*/ 904523 h 3609246"/>
              <a:gd name="connsiteX35" fmla="*/ 2632714 w 3609246"/>
              <a:gd name="connsiteY35" fmla="*/ 36004 h 3609246"/>
              <a:gd name="connsiteX36" fmla="*/ 2668718 w 3609246"/>
              <a:gd name="connsiteY36" fmla="*/ 0 h 3609246"/>
              <a:gd name="connsiteX37" fmla="*/ 2704722 w 3609246"/>
              <a:gd name="connsiteY37" fmla="*/ 36004 h 3609246"/>
              <a:gd name="connsiteX38" fmla="*/ 2704722 w 3609246"/>
              <a:gd name="connsiteY38" fmla="*/ 904523 h 3609246"/>
              <a:gd name="connsiteX39" fmla="*/ 3573242 w 3609246"/>
              <a:gd name="connsiteY39" fmla="*/ 904523 h 3609246"/>
              <a:gd name="connsiteX40" fmla="*/ 3609246 w 3609246"/>
              <a:gd name="connsiteY40" fmla="*/ 940527 h 360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609246" h="3609246">
                <a:moveTo>
                  <a:pt x="2632714" y="976531"/>
                </a:moveTo>
                <a:lnTo>
                  <a:pt x="976530" y="976531"/>
                </a:lnTo>
                <a:lnTo>
                  <a:pt x="976530" y="2632715"/>
                </a:lnTo>
                <a:lnTo>
                  <a:pt x="2632714" y="2632715"/>
                </a:lnTo>
                <a:close/>
                <a:moveTo>
                  <a:pt x="3609246" y="940527"/>
                </a:moveTo>
                <a:cubicBezTo>
                  <a:pt x="3609246" y="960411"/>
                  <a:pt x="3593126" y="976531"/>
                  <a:pt x="3573242" y="976531"/>
                </a:cubicBezTo>
                <a:lnTo>
                  <a:pt x="2704722" y="976531"/>
                </a:lnTo>
                <a:lnTo>
                  <a:pt x="2704722" y="2632715"/>
                </a:lnTo>
                <a:lnTo>
                  <a:pt x="3573242" y="2632715"/>
                </a:lnTo>
                <a:cubicBezTo>
                  <a:pt x="3593126" y="2632715"/>
                  <a:pt x="3609246" y="2648835"/>
                  <a:pt x="3609246" y="2668719"/>
                </a:cubicBezTo>
                <a:cubicBezTo>
                  <a:pt x="3609246" y="2688603"/>
                  <a:pt x="3593126" y="2704723"/>
                  <a:pt x="3573242" y="2704723"/>
                </a:cubicBezTo>
                <a:lnTo>
                  <a:pt x="2704722" y="2704723"/>
                </a:lnTo>
                <a:lnTo>
                  <a:pt x="2704722" y="3573242"/>
                </a:lnTo>
                <a:cubicBezTo>
                  <a:pt x="2704722" y="3593126"/>
                  <a:pt x="2688602" y="3609246"/>
                  <a:pt x="2668718" y="3609246"/>
                </a:cubicBezTo>
                <a:cubicBezTo>
                  <a:pt x="2648834" y="3609246"/>
                  <a:pt x="2632714" y="3593126"/>
                  <a:pt x="2632714" y="3573242"/>
                </a:cubicBezTo>
                <a:lnTo>
                  <a:pt x="2632714" y="2704723"/>
                </a:lnTo>
                <a:lnTo>
                  <a:pt x="976530" y="2704723"/>
                </a:lnTo>
                <a:lnTo>
                  <a:pt x="976530" y="3573242"/>
                </a:lnTo>
                <a:cubicBezTo>
                  <a:pt x="976530" y="3593126"/>
                  <a:pt x="960410" y="3609246"/>
                  <a:pt x="940526" y="3609246"/>
                </a:cubicBezTo>
                <a:cubicBezTo>
                  <a:pt x="920642" y="3609246"/>
                  <a:pt x="904522" y="3593126"/>
                  <a:pt x="904522" y="3573242"/>
                </a:cubicBezTo>
                <a:lnTo>
                  <a:pt x="904522" y="2704723"/>
                </a:lnTo>
                <a:lnTo>
                  <a:pt x="36004" y="2704723"/>
                </a:lnTo>
                <a:cubicBezTo>
                  <a:pt x="16120" y="2704723"/>
                  <a:pt x="0" y="2688603"/>
                  <a:pt x="0" y="2668719"/>
                </a:cubicBezTo>
                <a:cubicBezTo>
                  <a:pt x="0" y="2648835"/>
                  <a:pt x="16120" y="2632715"/>
                  <a:pt x="36004" y="2632715"/>
                </a:cubicBezTo>
                <a:lnTo>
                  <a:pt x="904522" y="2632715"/>
                </a:lnTo>
                <a:lnTo>
                  <a:pt x="904522" y="976531"/>
                </a:lnTo>
                <a:lnTo>
                  <a:pt x="36004" y="976531"/>
                </a:lnTo>
                <a:cubicBezTo>
                  <a:pt x="16120" y="976531"/>
                  <a:pt x="0" y="960411"/>
                  <a:pt x="0" y="940527"/>
                </a:cubicBezTo>
                <a:cubicBezTo>
                  <a:pt x="0" y="920643"/>
                  <a:pt x="16120" y="904523"/>
                  <a:pt x="36004" y="904523"/>
                </a:cubicBezTo>
                <a:lnTo>
                  <a:pt x="904522" y="904523"/>
                </a:lnTo>
                <a:lnTo>
                  <a:pt x="904522" y="36004"/>
                </a:lnTo>
                <a:cubicBezTo>
                  <a:pt x="904522" y="16120"/>
                  <a:pt x="920642" y="0"/>
                  <a:pt x="940526" y="0"/>
                </a:cubicBezTo>
                <a:cubicBezTo>
                  <a:pt x="960410" y="0"/>
                  <a:pt x="976530" y="16120"/>
                  <a:pt x="976530" y="36004"/>
                </a:cubicBezTo>
                <a:lnTo>
                  <a:pt x="976530" y="904523"/>
                </a:lnTo>
                <a:lnTo>
                  <a:pt x="2632714" y="904523"/>
                </a:lnTo>
                <a:lnTo>
                  <a:pt x="2632714" y="36004"/>
                </a:lnTo>
                <a:cubicBezTo>
                  <a:pt x="2632714" y="16120"/>
                  <a:pt x="2648834" y="0"/>
                  <a:pt x="2668718" y="0"/>
                </a:cubicBezTo>
                <a:cubicBezTo>
                  <a:pt x="2688602" y="0"/>
                  <a:pt x="2704722" y="16120"/>
                  <a:pt x="2704722" y="36004"/>
                </a:cubicBezTo>
                <a:lnTo>
                  <a:pt x="2704722" y="904523"/>
                </a:lnTo>
                <a:lnTo>
                  <a:pt x="3573242" y="904523"/>
                </a:lnTo>
                <a:cubicBezTo>
                  <a:pt x="3593126" y="904523"/>
                  <a:pt x="3609246" y="920643"/>
                  <a:pt x="3609246" y="94052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861118" y="2031104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36360" y="2031104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20958" y="3212976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61118" y="3212976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336360" y="3212976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420958" y="4509120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61118" y="4509120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336360" y="4509120"/>
            <a:ext cx="1187210" cy="821832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9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4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2158267" y="2412042"/>
            <a:ext cx="4801829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158270" y="2065610"/>
            <a:ext cx="4801825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8819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384" userDrawn="1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30716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5293639" y="2412042"/>
            <a:ext cx="5555336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293642" y="2065610"/>
            <a:ext cx="5555331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6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1343025" y="908720"/>
            <a:ext cx="3457575" cy="50405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960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41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mpl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6744072" y="2412042"/>
            <a:ext cx="4104903" cy="647399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44074" y="2065610"/>
            <a:ext cx="4104900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06" y="1646638"/>
            <a:ext cx="2023360" cy="4039454"/>
          </a:xfrm>
          <a:prstGeom prst="rect">
            <a:avLst/>
          </a:prstGeom>
        </p:spPr>
      </p:pic>
      <p:pic>
        <p:nvPicPr>
          <p:cNvPr id="5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642892"/>
            <a:ext cx="2023360" cy="4039454"/>
          </a:xfrm>
          <a:prstGeom prst="rect">
            <a:avLst/>
          </a:prstGeom>
        </p:spPr>
      </p:pic>
      <p:pic>
        <p:nvPicPr>
          <p:cNvPr id="6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75" y="1196752"/>
            <a:ext cx="2425426" cy="4842142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55673" y="2180894"/>
            <a:ext cx="1290844" cy="279321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708532" y="2183135"/>
            <a:ext cx="1290844" cy="2793210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750921" y="1830089"/>
            <a:ext cx="1839927" cy="3351833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42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20" y="1812368"/>
            <a:ext cx="2687981" cy="4496952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063552" y="2900706"/>
            <a:ext cx="1886801" cy="2251769"/>
          </a:xfrm>
          <a:prstGeom prst="roundRect">
            <a:avLst>
              <a:gd name="adj" fmla="val 10760"/>
            </a:avLst>
          </a:prstGeom>
        </p:spPr>
      </p:sp>
    </p:spTree>
    <p:extLst>
      <p:ext uri="{BB962C8B-B14F-4D97-AF65-F5344CB8AC3E}">
        <p14:creationId xmlns:p14="http://schemas.microsoft.com/office/powerpoint/2010/main" val="5306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mpl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1346812" y="2412042"/>
            <a:ext cx="4104903" cy="647399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6814" y="2065610"/>
            <a:ext cx="4104900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grpSp>
        <p:nvGrpSpPr>
          <p:cNvPr id="4" name="Group 1"/>
          <p:cNvGrpSpPr/>
          <p:nvPr userDrawn="1"/>
        </p:nvGrpSpPr>
        <p:grpSpPr>
          <a:xfrm>
            <a:off x="6240016" y="1412776"/>
            <a:ext cx="4478276" cy="4442267"/>
            <a:chOff x="5155705" y="1239096"/>
            <a:chExt cx="3449114" cy="3421380"/>
          </a:xfrm>
        </p:grpSpPr>
        <p:pic>
          <p:nvPicPr>
            <p:cNvPr id="5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705" y="1563530"/>
              <a:ext cx="1438936" cy="2955330"/>
            </a:xfrm>
            <a:prstGeom prst="rect">
              <a:avLst/>
            </a:prstGeom>
          </p:spPr>
        </p:pic>
        <p:pic>
          <p:nvPicPr>
            <p:cNvPr id="6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5883" y="1564176"/>
              <a:ext cx="1438936" cy="2955330"/>
            </a:xfrm>
            <a:prstGeom prst="rect">
              <a:avLst/>
            </a:prstGeom>
          </p:spPr>
        </p:pic>
        <p:pic>
          <p:nvPicPr>
            <p:cNvPr id="7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467" y="1239096"/>
              <a:ext cx="1665853" cy="3421380"/>
            </a:xfrm>
            <a:prstGeom prst="rect">
              <a:avLst/>
            </a:prstGeom>
          </p:spPr>
        </p:pic>
      </p:grp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559331" y="1929337"/>
            <a:ext cx="1912782" cy="3363855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351930" y="2288592"/>
            <a:ext cx="1049831" cy="2880164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547705" y="2291729"/>
            <a:ext cx="1049831" cy="2880164"/>
          </a:xfrm>
          <a:prstGeom prst="rect">
            <a:avLst/>
          </a:pr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400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1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mpl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1346812" y="2412042"/>
            <a:ext cx="4104903" cy="647399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6814" y="2065610"/>
            <a:ext cx="4104900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pic>
        <p:nvPicPr>
          <p:cNvPr id="13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8" b="12051"/>
          <a:stretch/>
        </p:blipFill>
        <p:spPr>
          <a:xfrm>
            <a:off x="6456040" y="463139"/>
            <a:ext cx="5735959" cy="6394862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7248128" y="1209471"/>
            <a:ext cx="2155458" cy="3731697"/>
          </a:xfrm>
          <a:prstGeom prst="roundRect">
            <a:avLst>
              <a:gd name="adj" fmla="val 0"/>
            </a:avLst>
          </a:prstGeom>
        </p:spPr>
      </p:sp>
    </p:spTree>
    <p:extLst>
      <p:ext uri="{BB962C8B-B14F-4D97-AF65-F5344CB8AC3E}">
        <p14:creationId xmlns:p14="http://schemas.microsoft.com/office/powerpoint/2010/main" val="116200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43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grpSp>
        <p:nvGrpSpPr>
          <p:cNvPr id="11" name="Group 6"/>
          <p:cNvGrpSpPr/>
          <p:nvPr userDrawn="1"/>
        </p:nvGrpSpPr>
        <p:grpSpPr>
          <a:xfrm>
            <a:off x="839416" y="2274892"/>
            <a:ext cx="5871967" cy="3368847"/>
            <a:chOff x="5486400" y="2946400"/>
            <a:chExt cx="25576932" cy="14673922"/>
          </a:xfrm>
        </p:grpSpPr>
        <p:sp>
          <p:nvSpPr>
            <p:cNvPr id="12" name="Shape 6"/>
            <p:cNvSpPr/>
            <p:nvPr/>
          </p:nvSpPr>
          <p:spPr>
            <a:xfrm>
              <a:off x="8026400" y="3136900"/>
              <a:ext cx="20505265" cy="1390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3" y="1320"/>
                  </a:moveTo>
                  <a:lnTo>
                    <a:pt x="20703" y="19605"/>
                  </a:lnTo>
                  <a:lnTo>
                    <a:pt x="895" y="19605"/>
                  </a:lnTo>
                  <a:lnTo>
                    <a:pt x="895" y="1320"/>
                  </a:lnTo>
                  <a:lnTo>
                    <a:pt x="20703" y="1320"/>
                  </a:lnTo>
                  <a:cubicBezTo>
                    <a:pt x="20703" y="1320"/>
                    <a:pt x="20703" y="1320"/>
                    <a:pt x="20703" y="1320"/>
                  </a:cubicBezTo>
                  <a:close/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lose/>
                </a:path>
              </a:pathLst>
            </a:custGeom>
            <a:gradFill>
              <a:gsLst>
                <a:gs pos="0">
                  <a:srgbClr val="E8E7E8"/>
                </a:gs>
                <a:gs pos="95000">
                  <a:srgbClr val="AFB2B4"/>
                </a:gs>
              </a:gsLst>
              <a:lin ang="2043523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3" name="Shape 7"/>
            <p:cNvSpPr/>
            <p:nvPr/>
          </p:nvSpPr>
          <p:spPr>
            <a:xfrm>
              <a:off x="28448000" y="16751300"/>
              <a:ext cx="170192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800" y="1151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4" name="Shape 8"/>
            <p:cNvSpPr/>
            <p:nvPr/>
          </p:nvSpPr>
          <p:spPr>
            <a:xfrm>
              <a:off x="7937500" y="16751300"/>
              <a:ext cx="170194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1832" y="12996"/>
                  </a:lnTo>
                  <a:cubicBezTo>
                    <a:pt x="11832" y="12996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5" name="Shape 9"/>
            <p:cNvSpPr/>
            <p:nvPr/>
          </p:nvSpPr>
          <p:spPr>
            <a:xfrm>
              <a:off x="7835900" y="2946400"/>
              <a:ext cx="20878159" cy="14637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1" y="0"/>
                  </a:moveTo>
                  <a:lnTo>
                    <a:pt x="799" y="0"/>
                  </a:lnTo>
                  <a:cubicBezTo>
                    <a:pt x="358" y="0"/>
                    <a:pt x="0" y="510"/>
                    <a:pt x="0" y="1140"/>
                  </a:cubicBezTo>
                  <a:lnTo>
                    <a:pt x="0" y="20460"/>
                  </a:lnTo>
                  <a:cubicBezTo>
                    <a:pt x="0" y="21090"/>
                    <a:pt x="358" y="21600"/>
                    <a:pt x="799" y="21600"/>
                  </a:cubicBezTo>
                  <a:lnTo>
                    <a:pt x="20801" y="21600"/>
                  </a:lnTo>
                  <a:cubicBezTo>
                    <a:pt x="21242" y="21600"/>
                    <a:pt x="21600" y="21090"/>
                    <a:pt x="21600" y="20460"/>
                  </a:cubicBezTo>
                  <a:lnTo>
                    <a:pt x="21600" y="1140"/>
                  </a:lnTo>
                  <a:cubicBezTo>
                    <a:pt x="21600" y="510"/>
                    <a:pt x="21242" y="0"/>
                    <a:pt x="20801" y="0"/>
                  </a:cubicBezTo>
                  <a:cubicBezTo>
                    <a:pt x="20801" y="0"/>
                    <a:pt x="20801" y="0"/>
                    <a:pt x="20801" y="0"/>
                  </a:cubicBezTo>
                  <a:close/>
                  <a:moveTo>
                    <a:pt x="20801" y="138"/>
                  </a:moveTo>
                  <a:cubicBezTo>
                    <a:pt x="21188" y="138"/>
                    <a:pt x="21504" y="587"/>
                    <a:pt x="21504" y="1140"/>
                  </a:cubicBezTo>
                  <a:lnTo>
                    <a:pt x="21504" y="20460"/>
                  </a:lnTo>
                  <a:cubicBezTo>
                    <a:pt x="21504" y="21013"/>
                    <a:pt x="21188" y="21462"/>
                    <a:pt x="20801" y="21462"/>
                  </a:cubicBezTo>
                  <a:lnTo>
                    <a:pt x="799" y="21462"/>
                  </a:lnTo>
                  <a:cubicBezTo>
                    <a:pt x="412" y="21462"/>
                    <a:pt x="96" y="21013"/>
                    <a:pt x="96" y="20460"/>
                  </a:cubicBezTo>
                  <a:lnTo>
                    <a:pt x="96" y="1140"/>
                  </a:lnTo>
                  <a:cubicBezTo>
                    <a:pt x="96" y="587"/>
                    <a:pt x="412" y="138"/>
                    <a:pt x="799" y="138"/>
                  </a:cubicBezTo>
                  <a:lnTo>
                    <a:pt x="20801" y="138"/>
                  </a:lnTo>
                </a:path>
              </a:pathLst>
            </a:custGeom>
            <a:gradFill>
              <a:gsLst>
                <a:gs pos="100000">
                  <a:srgbClr val="C7C8CB"/>
                </a:gs>
                <a:gs pos="0">
                  <a:srgbClr val="E9EBF2"/>
                </a:gs>
              </a:gsLst>
              <a:lin ang="3283355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6" name="Shape 10"/>
            <p:cNvSpPr/>
            <p:nvPr/>
          </p:nvSpPr>
          <p:spPr>
            <a:xfrm>
              <a:off x="7899400" y="3009900"/>
              <a:ext cx="20744979" cy="1450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5" y="0"/>
                  </a:moveTo>
                  <a:lnTo>
                    <a:pt x="735" y="0"/>
                  </a:lnTo>
                  <a:cubicBezTo>
                    <a:pt x="330" y="0"/>
                    <a:pt x="0" y="472"/>
                    <a:pt x="0" y="1051"/>
                  </a:cubicBezTo>
                  <a:lnTo>
                    <a:pt x="0" y="20549"/>
                  </a:lnTo>
                  <a:cubicBezTo>
                    <a:pt x="0" y="21128"/>
                    <a:pt x="330" y="21600"/>
                    <a:pt x="735" y="21600"/>
                  </a:cubicBezTo>
                  <a:lnTo>
                    <a:pt x="20865" y="21600"/>
                  </a:lnTo>
                  <a:cubicBezTo>
                    <a:pt x="21270" y="21600"/>
                    <a:pt x="21600" y="21128"/>
                    <a:pt x="21600" y="20549"/>
                  </a:cubicBezTo>
                  <a:lnTo>
                    <a:pt x="21600" y="1051"/>
                  </a:lnTo>
                  <a:cubicBezTo>
                    <a:pt x="21600" y="472"/>
                    <a:pt x="21270" y="0"/>
                    <a:pt x="20865" y="0"/>
                  </a:cubicBezTo>
                  <a:cubicBezTo>
                    <a:pt x="20865" y="0"/>
                    <a:pt x="20865" y="0"/>
                    <a:pt x="20865" y="0"/>
                  </a:cubicBezTo>
                  <a:close/>
                  <a:moveTo>
                    <a:pt x="20865" y="40"/>
                  </a:moveTo>
                  <a:cubicBezTo>
                    <a:pt x="21255" y="40"/>
                    <a:pt x="21572" y="493"/>
                    <a:pt x="21572" y="1051"/>
                  </a:cubicBezTo>
                  <a:lnTo>
                    <a:pt x="21572" y="20549"/>
                  </a:lnTo>
                  <a:cubicBezTo>
                    <a:pt x="21572" y="21107"/>
                    <a:pt x="21255" y="21560"/>
                    <a:pt x="20865" y="21560"/>
                  </a:cubicBezTo>
                  <a:lnTo>
                    <a:pt x="735" y="21560"/>
                  </a:lnTo>
                  <a:cubicBezTo>
                    <a:pt x="345" y="21560"/>
                    <a:pt x="28" y="21107"/>
                    <a:pt x="28" y="20549"/>
                  </a:cubicBezTo>
                  <a:lnTo>
                    <a:pt x="28" y="1051"/>
                  </a:lnTo>
                  <a:cubicBezTo>
                    <a:pt x="28" y="493"/>
                    <a:pt x="345" y="40"/>
                    <a:pt x="735" y="40"/>
                  </a:cubicBezTo>
                  <a:lnTo>
                    <a:pt x="20865" y="40"/>
                  </a:lnTo>
                </a:path>
              </a:pathLst>
            </a:custGeom>
            <a:solidFill>
              <a:srgbClr val="FFFFFF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7" name="Shape 11"/>
            <p:cNvSpPr/>
            <p:nvPr/>
          </p:nvSpPr>
          <p:spPr>
            <a:xfrm>
              <a:off x="8026400" y="3136900"/>
              <a:ext cx="20505261" cy="1390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lose/>
                  <a:moveTo>
                    <a:pt x="20983" y="41"/>
                  </a:moveTo>
                  <a:cubicBezTo>
                    <a:pt x="21308" y="41"/>
                    <a:pt x="21572" y="431"/>
                    <a:pt x="21572" y="910"/>
                  </a:cubicBezTo>
                  <a:lnTo>
                    <a:pt x="21572" y="21021"/>
                  </a:lnTo>
                  <a:lnTo>
                    <a:pt x="21572" y="21156"/>
                  </a:lnTo>
                  <a:lnTo>
                    <a:pt x="21572" y="21186"/>
                  </a:lnTo>
                  <a:cubicBezTo>
                    <a:pt x="21572" y="21392"/>
                    <a:pt x="21459" y="21559"/>
                    <a:pt x="21319" y="21559"/>
                  </a:cubicBezTo>
                  <a:lnTo>
                    <a:pt x="281" y="21559"/>
                  </a:lnTo>
                  <a:cubicBezTo>
                    <a:pt x="141" y="21559"/>
                    <a:pt x="28" y="21392"/>
                    <a:pt x="28" y="21186"/>
                  </a:cubicBezTo>
                  <a:lnTo>
                    <a:pt x="28" y="21156"/>
                  </a:lnTo>
                  <a:lnTo>
                    <a:pt x="28" y="21021"/>
                  </a:lnTo>
                  <a:lnTo>
                    <a:pt x="28" y="910"/>
                  </a:lnTo>
                  <a:cubicBezTo>
                    <a:pt x="28" y="431"/>
                    <a:pt x="292" y="41"/>
                    <a:pt x="617" y="41"/>
                  </a:cubicBezTo>
                  <a:lnTo>
                    <a:pt x="20983" y="41"/>
                  </a:lnTo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8" name="Shape 12"/>
            <p:cNvSpPr/>
            <p:nvPr/>
          </p:nvSpPr>
          <p:spPr>
            <a:xfrm>
              <a:off x="7937500" y="3048000"/>
              <a:ext cx="20691710" cy="1408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1" y="0"/>
                  </a:moveTo>
                  <a:lnTo>
                    <a:pt x="709" y="0"/>
                  </a:lnTo>
                  <a:cubicBezTo>
                    <a:pt x="318" y="0"/>
                    <a:pt x="0" y="467"/>
                    <a:pt x="0" y="1041"/>
                  </a:cubicBezTo>
                  <a:lnTo>
                    <a:pt x="0" y="20885"/>
                  </a:lnTo>
                  <a:lnTo>
                    <a:pt x="0" y="21019"/>
                  </a:lnTo>
                  <a:lnTo>
                    <a:pt x="0" y="21049"/>
                  </a:lnTo>
                  <a:cubicBezTo>
                    <a:pt x="0" y="21353"/>
                    <a:pt x="168" y="21600"/>
                    <a:pt x="375" y="21600"/>
                  </a:cubicBezTo>
                  <a:lnTo>
                    <a:pt x="21225" y="21600"/>
                  </a:lnTo>
                  <a:cubicBezTo>
                    <a:pt x="21432" y="21600"/>
                    <a:pt x="21600" y="21353"/>
                    <a:pt x="21600" y="21049"/>
                  </a:cubicBezTo>
                  <a:lnTo>
                    <a:pt x="21600" y="21019"/>
                  </a:lnTo>
                  <a:lnTo>
                    <a:pt x="21600" y="20885"/>
                  </a:lnTo>
                  <a:lnTo>
                    <a:pt x="21600" y="1041"/>
                  </a:lnTo>
                  <a:cubicBezTo>
                    <a:pt x="21600" y="467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close/>
                  <a:moveTo>
                    <a:pt x="20891" y="143"/>
                  </a:moveTo>
                  <a:cubicBezTo>
                    <a:pt x="21228" y="143"/>
                    <a:pt x="21503" y="546"/>
                    <a:pt x="21503" y="1041"/>
                  </a:cubicBezTo>
                  <a:lnTo>
                    <a:pt x="21503" y="20885"/>
                  </a:lnTo>
                  <a:lnTo>
                    <a:pt x="21503" y="21019"/>
                  </a:lnTo>
                  <a:lnTo>
                    <a:pt x="21503" y="21049"/>
                  </a:lnTo>
                  <a:cubicBezTo>
                    <a:pt x="21503" y="21274"/>
                    <a:pt x="21378" y="21457"/>
                    <a:pt x="21225" y="21457"/>
                  </a:cubicBezTo>
                  <a:lnTo>
                    <a:pt x="375" y="21457"/>
                  </a:lnTo>
                  <a:cubicBezTo>
                    <a:pt x="222" y="21457"/>
                    <a:pt x="97" y="21274"/>
                    <a:pt x="97" y="21049"/>
                  </a:cubicBezTo>
                  <a:lnTo>
                    <a:pt x="97" y="21019"/>
                  </a:lnTo>
                  <a:lnTo>
                    <a:pt x="97" y="20885"/>
                  </a:lnTo>
                  <a:lnTo>
                    <a:pt x="97" y="1041"/>
                  </a:lnTo>
                  <a:cubicBezTo>
                    <a:pt x="97" y="546"/>
                    <a:pt x="372" y="143"/>
                    <a:pt x="709" y="143"/>
                  </a:cubicBezTo>
                  <a:lnTo>
                    <a:pt x="20891" y="143"/>
                  </a:lnTo>
                </a:path>
              </a:pathLst>
            </a:custGeom>
            <a:gradFill>
              <a:gsLst>
                <a:gs pos="0">
                  <a:srgbClr val="47484B"/>
                </a:gs>
                <a:gs pos="100000">
                  <a:srgbClr val="47484B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9" name="Shape 13"/>
            <p:cNvSpPr/>
            <p:nvPr/>
          </p:nvSpPr>
          <p:spPr>
            <a:xfrm>
              <a:off x="27927300" y="3073400"/>
              <a:ext cx="675538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" y="0"/>
                  </a:moveTo>
                  <a:lnTo>
                    <a:pt x="0" y="0"/>
                  </a:lnTo>
                  <a:cubicBezTo>
                    <a:pt x="11911" y="0"/>
                    <a:pt x="21600" y="9690"/>
                    <a:pt x="21600" y="21600"/>
                  </a:cubicBezTo>
                  <a:lnTo>
                    <a:pt x="21600" y="20090"/>
                  </a:lnTo>
                  <a:cubicBezTo>
                    <a:pt x="21600" y="9013"/>
                    <a:pt x="12588" y="0"/>
                    <a:pt x="151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0" name="Shape 14"/>
            <p:cNvSpPr/>
            <p:nvPr/>
          </p:nvSpPr>
          <p:spPr>
            <a:xfrm>
              <a:off x="7962900" y="3073400"/>
              <a:ext cx="675539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0" y="0"/>
                  </a:moveTo>
                  <a:lnTo>
                    <a:pt x="21600" y="0"/>
                  </a:lnTo>
                  <a:cubicBezTo>
                    <a:pt x="9689" y="0"/>
                    <a:pt x="0" y="9690"/>
                    <a:pt x="0" y="21600"/>
                  </a:cubicBezTo>
                  <a:lnTo>
                    <a:pt x="0" y="20090"/>
                  </a:lnTo>
                  <a:cubicBezTo>
                    <a:pt x="0" y="9013"/>
                    <a:pt x="9012" y="0"/>
                    <a:pt x="2009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1" name="Shape 15"/>
            <p:cNvSpPr/>
            <p:nvPr/>
          </p:nvSpPr>
          <p:spPr>
            <a:xfrm>
              <a:off x="8864600" y="3975100"/>
              <a:ext cx="18826758" cy="1179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9" y="0"/>
                  </a:moveTo>
                  <a:lnTo>
                    <a:pt x="31" y="0"/>
                  </a:lnTo>
                  <a:cubicBezTo>
                    <a:pt x="14" y="0"/>
                    <a:pt x="0" y="22"/>
                    <a:pt x="0" y="49"/>
                  </a:cubicBezTo>
                  <a:lnTo>
                    <a:pt x="0" y="21551"/>
                  </a:lnTo>
                  <a:cubicBezTo>
                    <a:pt x="0" y="21578"/>
                    <a:pt x="14" y="21600"/>
                    <a:pt x="31" y="21600"/>
                  </a:cubicBezTo>
                  <a:lnTo>
                    <a:pt x="21569" y="21600"/>
                  </a:lnTo>
                  <a:cubicBezTo>
                    <a:pt x="21586" y="21600"/>
                    <a:pt x="21600" y="21578"/>
                    <a:pt x="21600" y="21551"/>
                  </a:cubicBezTo>
                  <a:lnTo>
                    <a:pt x="21600" y="49"/>
                  </a:lnTo>
                  <a:cubicBezTo>
                    <a:pt x="21600" y="22"/>
                    <a:pt x="21586" y="0"/>
                    <a:pt x="21569" y="0"/>
                  </a:cubicBezTo>
                  <a:cubicBezTo>
                    <a:pt x="21569" y="0"/>
                    <a:pt x="21569" y="0"/>
                    <a:pt x="21569" y="0"/>
                  </a:cubicBezTo>
                  <a:close/>
                  <a:moveTo>
                    <a:pt x="21569" y="49"/>
                  </a:moveTo>
                  <a:lnTo>
                    <a:pt x="21569" y="49"/>
                  </a:lnTo>
                  <a:lnTo>
                    <a:pt x="21569" y="21551"/>
                  </a:lnTo>
                  <a:lnTo>
                    <a:pt x="31" y="21551"/>
                  </a:lnTo>
                  <a:lnTo>
                    <a:pt x="31" y="49"/>
                  </a:lnTo>
                  <a:lnTo>
                    <a:pt x="21569" y="49"/>
                  </a:lnTo>
                </a:path>
              </a:pathLst>
            </a:custGeom>
            <a:solidFill>
              <a:srgbClr val="7D808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2" name="Shape 16"/>
            <p:cNvSpPr/>
            <p:nvPr/>
          </p:nvSpPr>
          <p:spPr>
            <a:xfrm>
              <a:off x="8813800" y="3924300"/>
              <a:ext cx="18919977" cy="1188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5" y="21467"/>
                  </a:moveTo>
                  <a:cubicBezTo>
                    <a:pt x="21585" y="21527"/>
                    <a:pt x="21554" y="21576"/>
                    <a:pt x="21516" y="21576"/>
                  </a:cubicBezTo>
                  <a:lnTo>
                    <a:pt x="84" y="21576"/>
                  </a:lnTo>
                  <a:cubicBezTo>
                    <a:pt x="46" y="21576"/>
                    <a:pt x="15" y="21527"/>
                    <a:pt x="15" y="21467"/>
                  </a:cubicBezTo>
                  <a:lnTo>
                    <a:pt x="15" y="133"/>
                  </a:lnTo>
                  <a:cubicBezTo>
                    <a:pt x="15" y="73"/>
                    <a:pt x="46" y="24"/>
                    <a:pt x="84" y="24"/>
                  </a:cubicBezTo>
                  <a:lnTo>
                    <a:pt x="21516" y="24"/>
                  </a:lnTo>
                  <a:cubicBezTo>
                    <a:pt x="21554" y="24"/>
                    <a:pt x="21585" y="73"/>
                    <a:pt x="21585" y="133"/>
                  </a:cubicBezTo>
                  <a:cubicBezTo>
                    <a:pt x="21585" y="133"/>
                    <a:pt x="21585" y="21467"/>
                    <a:pt x="21585" y="21467"/>
                  </a:cubicBezTo>
                  <a:close/>
                  <a:moveTo>
                    <a:pt x="21600" y="133"/>
                  </a:moveTo>
                  <a:cubicBezTo>
                    <a:pt x="21600" y="60"/>
                    <a:pt x="21562" y="0"/>
                    <a:pt x="21516" y="0"/>
                  </a:cubicBezTo>
                  <a:lnTo>
                    <a:pt x="84" y="0"/>
                  </a:lnTo>
                  <a:cubicBezTo>
                    <a:pt x="38" y="0"/>
                    <a:pt x="0" y="60"/>
                    <a:pt x="0" y="133"/>
                  </a:cubicBezTo>
                  <a:lnTo>
                    <a:pt x="0" y="21467"/>
                  </a:lnTo>
                  <a:cubicBezTo>
                    <a:pt x="0" y="21540"/>
                    <a:pt x="38" y="21600"/>
                    <a:pt x="84" y="21600"/>
                  </a:cubicBezTo>
                  <a:lnTo>
                    <a:pt x="21516" y="21600"/>
                  </a:lnTo>
                  <a:cubicBezTo>
                    <a:pt x="21562" y="21600"/>
                    <a:pt x="21600" y="21540"/>
                    <a:pt x="21600" y="21467"/>
                  </a:cubicBezTo>
                  <a:cubicBezTo>
                    <a:pt x="21600" y="21467"/>
                    <a:pt x="21600" y="133"/>
                    <a:pt x="21600" y="1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3" name="Shape 17"/>
            <p:cNvSpPr/>
            <p:nvPr/>
          </p:nvSpPr>
          <p:spPr>
            <a:xfrm>
              <a:off x="18148299" y="3454400"/>
              <a:ext cx="258971" cy="25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12953" y="-961"/>
                    <a:pt x="6723" y="-961"/>
                    <a:pt x="2882" y="2882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6" y="16797"/>
                  </a:cubicBezTo>
                  <a:cubicBezTo>
                    <a:pt x="20637" y="12953"/>
                    <a:pt x="20639" y="6723"/>
                    <a:pt x="16796" y="2882"/>
                  </a:cubicBezTo>
                  <a:close/>
                </a:path>
              </a:pathLst>
            </a:custGeom>
            <a:gradFill>
              <a:gsLst>
                <a:gs pos="27000">
                  <a:srgbClr val="696969"/>
                </a:gs>
                <a:gs pos="73000">
                  <a:srgbClr val="0C0C0C"/>
                </a:gs>
              </a:gsLst>
              <a:lin ang="3260679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4" name="Shape 18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0">
                  <a:srgbClr val="A1A2A7">
                    <a:alpha val="0"/>
                  </a:srgbClr>
                </a:gs>
                <a:gs pos="100000">
                  <a:srgbClr val="767778">
                    <a:alpha val="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5" name="Shape 19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100000">
                  <a:srgbClr val="78797E"/>
                </a:gs>
                <a:gs pos="0">
                  <a:srgbClr val="BEC1C3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6" name="Shape 20"/>
            <p:cNvSpPr/>
            <p:nvPr/>
          </p:nvSpPr>
          <p:spPr>
            <a:xfrm>
              <a:off x="5486400" y="17068800"/>
              <a:ext cx="25576932" cy="6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11121"/>
                  </a:lnTo>
                  <a:cubicBezTo>
                    <a:pt x="8" y="14649"/>
                    <a:pt x="19" y="18142"/>
                    <a:pt x="31" y="21600"/>
                  </a:cubicBezTo>
                  <a:lnTo>
                    <a:pt x="21584" y="21600"/>
                  </a:lnTo>
                  <a:cubicBezTo>
                    <a:pt x="21590" y="19983"/>
                    <a:pt x="21595" y="18350"/>
                    <a:pt x="21600" y="16717"/>
                  </a:cubicBezTo>
                  <a:cubicBezTo>
                    <a:pt x="21600" y="16717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64696E"/>
                </a:gs>
                <a:gs pos="46000">
                  <a:srgbClr val="96989B"/>
                </a:gs>
                <a:gs pos="86000">
                  <a:srgbClr val="BEC1C3"/>
                </a:gs>
                <a:gs pos="98000">
                  <a:srgbClr val="E9EBF2"/>
                </a:gs>
                <a:gs pos="1000">
                  <a:srgbClr val="E9EBF2"/>
                </a:gs>
                <a:gs pos="10000">
                  <a:srgbClr val="BEC1C3"/>
                </a:gs>
                <a:gs pos="100000">
                  <a:srgbClr val="78797E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7" name="Shape 21"/>
            <p:cNvSpPr/>
            <p:nvPr/>
          </p:nvSpPr>
          <p:spPr>
            <a:xfrm>
              <a:off x="5524500" y="17132300"/>
              <a:ext cx="25520930" cy="14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607" y="0"/>
                  </a:lnTo>
                  <a:lnTo>
                    <a:pt x="8865" y="0"/>
                  </a:lnTo>
                  <a:lnTo>
                    <a:pt x="0" y="0"/>
                  </a:lnTo>
                  <a:cubicBezTo>
                    <a:pt x="41" y="4919"/>
                    <a:pt x="104" y="9674"/>
                    <a:pt x="185" y="14237"/>
                  </a:cubicBezTo>
                  <a:lnTo>
                    <a:pt x="8866" y="14237"/>
                  </a:lnTo>
                  <a:cubicBezTo>
                    <a:pt x="8936" y="20966"/>
                    <a:pt x="9087" y="21600"/>
                    <a:pt x="9185" y="21600"/>
                  </a:cubicBezTo>
                  <a:lnTo>
                    <a:pt x="10373" y="21600"/>
                  </a:lnTo>
                  <a:lnTo>
                    <a:pt x="10516" y="21600"/>
                  </a:lnTo>
                  <a:lnTo>
                    <a:pt x="12287" y="21600"/>
                  </a:lnTo>
                  <a:cubicBezTo>
                    <a:pt x="12384" y="21600"/>
                    <a:pt x="12535" y="20966"/>
                    <a:pt x="12605" y="14237"/>
                  </a:cubicBezTo>
                  <a:lnTo>
                    <a:pt x="21415" y="14237"/>
                  </a:lnTo>
                  <a:cubicBezTo>
                    <a:pt x="21496" y="9674"/>
                    <a:pt x="21559" y="4919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BEC1C3"/>
                </a:gs>
                <a:gs pos="100000">
                  <a:srgbClr val="BEC1C3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8" name="Shape 22"/>
            <p:cNvSpPr/>
            <p:nvPr/>
          </p:nvSpPr>
          <p:spPr>
            <a:xfrm>
              <a:off x="16078200" y="17068800"/>
              <a:ext cx="4261759" cy="13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616"/>
                  </a:lnTo>
                  <a:cubicBezTo>
                    <a:pt x="371" y="20916"/>
                    <a:pt x="876" y="21600"/>
                    <a:pt x="1513" y="21600"/>
                  </a:cubicBezTo>
                  <a:cubicBezTo>
                    <a:pt x="2014" y="21600"/>
                    <a:pt x="6673" y="21600"/>
                    <a:pt x="8626" y="21600"/>
                  </a:cubicBezTo>
                  <a:cubicBezTo>
                    <a:pt x="9152" y="21600"/>
                    <a:pt x="9482" y="21600"/>
                    <a:pt x="9482" y="21600"/>
                  </a:cubicBezTo>
                  <a:cubicBezTo>
                    <a:pt x="12053" y="21600"/>
                    <a:pt x="19560" y="21600"/>
                    <a:pt x="20087" y="21600"/>
                  </a:cubicBezTo>
                  <a:cubicBezTo>
                    <a:pt x="20724" y="21600"/>
                    <a:pt x="21229" y="20916"/>
                    <a:pt x="21600" y="10616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84000">
                  <a:srgbClr val="EDEEEF"/>
                </a:gs>
                <a:gs pos="10000">
                  <a:srgbClr val="EDEEEF"/>
                </a:gs>
                <a:gs pos="0">
                  <a:srgbClr val="8B8D90"/>
                </a:gs>
                <a:gs pos="96000">
                  <a:srgbClr val="8B8D90"/>
                </a:gs>
              </a:gsLst>
              <a:lin ang="38616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29" name="Shape 23"/>
            <p:cNvSpPr/>
            <p:nvPr/>
          </p:nvSpPr>
          <p:spPr>
            <a:xfrm>
              <a:off x="16040100" y="17170400"/>
              <a:ext cx="4351813" cy="9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6" y="0"/>
                  </a:moveTo>
                  <a:cubicBezTo>
                    <a:pt x="21010" y="14111"/>
                    <a:pt x="20506" y="15298"/>
                    <a:pt x="19895" y="15298"/>
                  </a:cubicBezTo>
                  <a:lnTo>
                    <a:pt x="9509" y="15298"/>
                  </a:lnTo>
                  <a:lnTo>
                    <a:pt x="8671" y="15298"/>
                  </a:lnTo>
                  <a:lnTo>
                    <a:pt x="1705" y="15298"/>
                  </a:lnTo>
                  <a:cubicBezTo>
                    <a:pt x="1094" y="15298"/>
                    <a:pt x="590" y="14111"/>
                    <a:pt x="204" y="0"/>
                  </a:cubicBezTo>
                  <a:lnTo>
                    <a:pt x="0" y="0"/>
                  </a:lnTo>
                  <a:lnTo>
                    <a:pt x="3" y="142"/>
                  </a:lnTo>
                  <a:lnTo>
                    <a:pt x="48" y="2025"/>
                  </a:lnTo>
                  <a:cubicBezTo>
                    <a:pt x="477" y="20160"/>
                    <a:pt x="1028" y="21600"/>
                    <a:pt x="1705" y="21600"/>
                  </a:cubicBezTo>
                  <a:lnTo>
                    <a:pt x="8671" y="21600"/>
                  </a:lnTo>
                  <a:lnTo>
                    <a:pt x="9509" y="21600"/>
                  </a:lnTo>
                  <a:lnTo>
                    <a:pt x="19895" y="21600"/>
                  </a:lnTo>
                  <a:cubicBezTo>
                    <a:pt x="20572" y="21600"/>
                    <a:pt x="21124" y="20160"/>
                    <a:pt x="21552" y="2031"/>
                  </a:cubicBezTo>
                  <a:lnTo>
                    <a:pt x="21597" y="142"/>
                  </a:lnTo>
                  <a:lnTo>
                    <a:pt x="21600" y="0"/>
                  </a:lnTo>
                  <a:cubicBezTo>
                    <a:pt x="21600" y="0"/>
                    <a:pt x="21396" y="0"/>
                    <a:pt x="21396" y="0"/>
                  </a:cubicBezTo>
                  <a:close/>
                </a:path>
              </a:pathLst>
            </a:custGeom>
            <a:gradFill>
              <a:gsLst>
                <a:gs pos="0">
                  <a:srgbClr val="A4A6A9"/>
                </a:gs>
                <a:gs pos="100000">
                  <a:srgbClr val="A4A6A9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0" name="Shape 24"/>
            <p:cNvSpPr/>
            <p:nvPr/>
          </p:nvSpPr>
          <p:spPr>
            <a:xfrm>
              <a:off x="13893799" y="17360900"/>
              <a:ext cx="240121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21299" y="10800"/>
                  </a:moveTo>
                  <a:cubicBezTo>
                    <a:pt x="21458" y="16769"/>
                    <a:pt x="20525" y="21600"/>
                    <a:pt x="19220" y="21600"/>
                  </a:cubicBezTo>
                  <a:lnTo>
                    <a:pt x="2668" y="21600"/>
                  </a:lnTo>
                  <a:cubicBezTo>
                    <a:pt x="1364" y="21600"/>
                    <a:pt x="177" y="16769"/>
                    <a:pt x="17" y="10800"/>
                  </a:cubicBezTo>
                  <a:lnTo>
                    <a:pt x="17" y="10800"/>
                  </a:lnTo>
                  <a:cubicBezTo>
                    <a:pt x="-142" y="4831"/>
                    <a:pt x="791" y="0"/>
                    <a:pt x="2096" y="0"/>
                  </a:cubicBezTo>
                  <a:lnTo>
                    <a:pt x="18648" y="0"/>
                  </a:lnTo>
                  <a:cubicBezTo>
                    <a:pt x="19952" y="0"/>
                    <a:pt x="21139" y="4831"/>
                    <a:pt x="21299" y="10800"/>
                  </a:cubicBezTo>
                  <a:cubicBezTo>
                    <a:pt x="21299" y="10800"/>
                    <a:pt x="21299" y="10800"/>
                    <a:pt x="21299" y="10800"/>
                  </a:cubicBezTo>
                  <a:close/>
                </a:path>
              </a:pathLst>
            </a:custGeom>
            <a:gradFill>
              <a:gsLst>
                <a:gs pos="24000">
                  <a:srgbClr val="5F6265"/>
                </a:gs>
                <a:gs pos="78000">
                  <a:srgbClr val="757677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1" name="Shape 25"/>
            <p:cNvSpPr/>
            <p:nvPr/>
          </p:nvSpPr>
          <p:spPr>
            <a:xfrm>
              <a:off x="22288499" y="17360900"/>
              <a:ext cx="240120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" y="10800"/>
                  </a:moveTo>
                  <a:cubicBezTo>
                    <a:pt x="-142" y="16769"/>
                    <a:pt x="791" y="21600"/>
                    <a:pt x="2096" y="21600"/>
                  </a:cubicBezTo>
                  <a:lnTo>
                    <a:pt x="18648" y="21600"/>
                  </a:lnTo>
                  <a:cubicBezTo>
                    <a:pt x="19952" y="21600"/>
                    <a:pt x="21139" y="16769"/>
                    <a:pt x="21299" y="10800"/>
                  </a:cubicBezTo>
                  <a:lnTo>
                    <a:pt x="21299" y="10800"/>
                  </a:lnTo>
                  <a:cubicBezTo>
                    <a:pt x="21458" y="4831"/>
                    <a:pt x="20525" y="0"/>
                    <a:pt x="19220" y="0"/>
                  </a:cubicBezTo>
                  <a:lnTo>
                    <a:pt x="2668" y="0"/>
                  </a:lnTo>
                  <a:cubicBezTo>
                    <a:pt x="1364" y="0"/>
                    <a:pt x="177" y="4831"/>
                    <a:pt x="17" y="10800"/>
                  </a:cubicBezTo>
                  <a:cubicBezTo>
                    <a:pt x="17" y="10800"/>
                    <a:pt x="17" y="10800"/>
                    <a:pt x="17" y="10800"/>
                  </a:cubicBezTo>
                  <a:close/>
                </a:path>
              </a:pathLst>
            </a:custGeom>
            <a:gradFill>
              <a:gsLst>
                <a:gs pos="18000">
                  <a:srgbClr val="5F6265"/>
                </a:gs>
                <a:gs pos="72000">
                  <a:srgbClr val="747576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2" name="Shape 26"/>
            <p:cNvSpPr/>
            <p:nvPr/>
          </p:nvSpPr>
          <p:spPr>
            <a:xfrm>
              <a:off x="5588000" y="17132300"/>
              <a:ext cx="25393528" cy="9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2" y="6072"/>
                  </a:moveTo>
                  <a:lnTo>
                    <a:pt x="8913" y="6072"/>
                  </a:lnTo>
                  <a:cubicBezTo>
                    <a:pt x="8980" y="20426"/>
                    <a:pt x="9067" y="21600"/>
                    <a:pt x="9174" y="21600"/>
                  </a:cubicBezTo>
                  <a:lnTo>
                    <a:pt x="10368" y="21600"/>
                  </a:lnTo>
                  <a:lnTo>
                    <a:pt x="10512" y="21600"/>
                  </a:lnTo>
                  <a:lnTo>
                    <a:pt x="12291" y="21600"/>
                  </a:lnTo>
                  <a:cubicBezTo>
                    <a:pt x="12398" y="21600"/>
                    <a:pt x="12486" y="20426"/>
                    <a:pt x="12552" y="6072"/>
                  </a:cubicBezTo>
                  <a:lnTo>
                    <a:pt x="12613" y="6072"/>
                  </a:lnTo>
                  <a:lnTo>
                    <a:pt x="21556" y="6072"/>
                  </a:lnTo>
                  <a:cubicBezTo>
                    <a:pt x="21571" y="4797"/>
                    <a:pt x="21587" y="2882"/>
                    <a:pt x="21600" y="0"/>
                  </a:cubicBezTo>
                  <a:lnTo>
                    <a:pt x="12613" y="0"/>
                  </a:lnTo>
                  <a:lnTo>
                    <a:pt x="12544" y="0"/>
                  </a:lnTo>
                  <a:cubicBezTo>
                    <a:pt x="12482" y="14527"/>
                    <a:pt x="12398" y="15528"/>
                    <a:pt x="12291" y="15528"/>
                  </a:cubicBezTo>
                  <a:cubicBezTo>
                    <a:pt x="12203" y="15528"/>
                    <a:pt x="10943" y="15528"/>
                    <a:pt x="10512" y="15528"/>
                  </a:cubicBezTo>
                  <a:cubicBezTo>
                    <a:pt x="10512" y="15528"/>
                    <a:pt x="10456" y="15528"/>
                    <a:pt x="10368" y="15528"/>
                  </a:cubicBezTo>
                  <a:cubicBezTo>
                    <a:pt x="10040" y="15528"/>
                    <a:pt x="9258" y="15528"/>
                    <a:pt x="9174" y="15528"/>
                  </a:cubicBezTo>
                  <a:cubicBezTo>
                    <a:pt x="9068" y="15528"/>
                    <a:pt x="8984" y="14527"/>
                    <a:pt x="8922" y="0"/>
                  </a:cubicBezTo>
                  <a:lnTo>
                    <a:pt x="8852" y="0"/>
                  </a:lnTo>
                  <a:lnTo>
                    <a:pt x="0" y="0"/>
                  </a:lnTo>
                  <a:cubicBezTo>
                    <a:pt x="0" y="0"/>
                    <a:pt x="16" y="3190"/>
                    <a:pt x="35" y="6072"/>
                  </a:cubicBezTo>
                  <a:cubicBezTo>
                    <a:pt x="35" y="6072"/>
                    <a:pt x="8852" y="6072"/>
                    <a:pt x="8852" y="6072"/>
                  </a:cubicBezTo>
                  <a:close/>
                </a:path>
              </a:pathLst>
            </a:custGeom>
            <a:gradFill>
              <a:gsLst>
                <a:gs pos="6000">
                  <a:srgbClr val="EFF5F1"/>
                </a:gs>
                <a:gs pos="100000">
                  <a:srgbClr val="E9EBF2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3" name="Shape 27"/>
            <p:cNvSpPr/>
            <p:nvPr/>
          </p:nvSpPr>
          <p:spPr>
            <a:xfrm>
              <a:off x="18173700" y="3479800"/>
              <a:ext cx="204055" cy="20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32000">
                  <a:srgbClr val="494949"/>
                </a:gs>
                <a:gs pos="69000">
                  <a:srgbClr val="050505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4" name="Shape 28"/>
            <p:cNvSpPr/>
            <p:nvPr/>
          </p:nvSpPr>
          <p:spPr>
            <a:xfrm>
              <a:off x="18249900" y="3556000"/>
              <a:ext cx="50168" cy="5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5" name="Shape 29"/>
            <p:cNvSpPr/>
            <p:nvPr/>
          </p:nvSpPr>
          <p:spPr>
            <a:xfrm>
              <a:off x="17183100" y="3187700"/>
              <a:ext cx="11289657" cy="1379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266"/>
                  </a:moveTo>
                  <a:lnTo>
                    <a:pt x="21600" y="21236"/>
                  </a:lnTo>
                  <a:lnTo>
                    <a:pt x="21600" y="21100"/>
                  </a:lnTo>
                  <a:lnTo>
                    <a:pt x="21600" y="834"/>
                  </a:lnTo>
                  <a:cubicBezTo>
                    <a:pt x="21600" y="374"/>
                    <a:pt x="21143" y="0"/>
                    <a:pt x="20581" y="0"/>
                  </a:cubicBezTo>
                  <a:lnTo>
                    <a:pt x="14299" y="0"/>
                  </a:lnTo>
                  <a:lnTo>
                    <a:pt x="0" y="21600"/>
                  </a:lnTo>
                  <a:lnTo>
                    <a:pt x="21192" y="21600"/>
                  </a:lnTo>
                  <a:cubicBezTo>
                    <a:pt x="21417" y="21600"/>
                    <a:pt x="21600" y="21450"/>
                    <a:pt x="21600" y="212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</p:grpSp>
      <p:sp>
        <p:nvSpPr>
          <p:cNvPr id="36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1615337" y="2492896"/>
            <a:ext cx="4338210" cy="271688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447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5" name="Marcador de imagen 6"/>
          <p:cNvSpPr>
            <a:spLocks noGrp="1"/>
          </p:cNvSpPr>
          <p:nvPr>
            <p:ph type="pic" sz="quarter" idx="11"/>
          </p:nvPr>
        </p:nvSpPr>
        <p:spPr>
          <a:xfrm>
            <a:off x="2711624" y="2540628"/>
            <a:ext cx="1464436" cy="1464436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2"/>
          </p:nvPr>
        </p:nvSpPr>
        <p:spPr>
          <a:xfrm>
            <a:off x="5435641" y="2540628"/>
            <a:ext cx="1464436" cy="1464436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9" name="Marcador de imagen 6"/>
          <p:cNvSpPr>
            <a:spLocks noGrp="1"/>
          </p:cNvSpPr>
          <p:nvPr>
            <p:ph type="pic" sz="quarter" idx="13"/>
          </p:nvPr>
        </p:nvSpPr>
        <p:spPr>
          <a:xfrm>
            <a:off x="8015940" y="2540628"/>
            <a:ext cx="1464436" cy="1464436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36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grpSp>
        <p:nvGrpSpPr>
          <p:cNvPr id="37" name="Group 6"/>
          <p:cNvGrpSpPr/>
          <p:nvPr userDrawn="1"/>
        </p:nvGrpSpPr>
        <p:grpSpPr>
          <a:xfrm>
            <a:off x="6417646" y="2034139"/>
            <a:ext cx="7599234" cy="4359810"/>
            <a:chOff x="5486400" y="2946400"/>
            <a:chExt cx="25576932" cy="14673922"/>
          </a:xfrm>
        </p:grpSpPr>
        <p:sp>
          <p:nvSpPr>
            <p:cNvPr id="38" name="Shape 6"/>
            <p:cNvSpPr/>
            <p:nvPr/>
          </p:nvSpPr>
          <p:spPr>
            <a:xfrm>
              <a:off x="8026399" y="3136900"/>
              <a:ext cx="20505266" cy="13901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03" y="1320"/>
                  </a:moveTo>
                  <a:lnTo>
                    <a:pt x="20703" y="19605"/>
                  </a:lnTo>
                  <a:lnTo>
                    <a:pt x="895" y="19605"/>
                  </a:lnTo>
                  <a:lnTo>
                    <a:pt x="895" y="1320"/>
                  </a:lnTo>
                  <a:lnTo>
                    <a:pt x="20703" y="1320"/>
                  </a:lnTo>
                  <a:cubicBezTo>
                    <a:pt x="20703" y="1320"/>
                    <a:pt x="20703" y="1320"/>
                    <a:pt x="20703" y="1320"/>
                  </a:cubicBezTo>
                  <a:close/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lose/>
                </a:path>
              </a:pathLst>
            </a:custGeom>
            <a:gradFill>
              <a:gsLst>
                <a:gs pos="0">
                  <a:srgbClr val="E8E7E8"/>
                </a:gs>
                <a:gs pos="95000">
                  <a:srgbClr val="AFB2B4"/>
                </a:gs>
              </a:gsLst>
              <a:lin ang="2043523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39" name="Shape 7"/>
            <p:cNvSpPr/>
            <p:nvPr/>
          </p:nvSpPr>
          <p:spPr>
            <a:xfrm>
              <a:off x="28448000" y="16751300"/>
              <a:ext cx="170192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800" y="1151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0" name="Shape 8"/>
            <p:cNvSpPr/>
            <p:nvPr/>
          </p:nvSpPr>
          <p:spPr>
            <a:xfrm>
              <a:off x="7937500" y="16751300"/>
              <a:ext cx="170194" cy="322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1832" y="12996"/>
                  </a:lnTo>
                  <a:cubicBezTo>
                    <a:pt x="11832" y="12996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9A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1" name="Shape 9"/>
            <p:cNvSpPr/>
            <p:nvPr/>
          </p:nvSpPr>
          <p:spPr>
            <a:xfrm>
              <a:off x="7835900" y="2946400"/>
              <a:ext cx="20878159" cy="14637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1" y="0"/>
                  </a:moveTo>
                  <a:lnTo>
                    <a:pt x="799" y="0"/>
                  </a:lnTo>
                  <a:cubicBezTo>
                    <a:pt x="358" y="0"/>
                    <a:pt x="0" y="510"/>
                    <a:pt x="0" y="1140"/>
                  </a:cubicBezTo>
                  <a:lnTo>
                    <a:pt x="0" y="20460"/>
                  </a:lnTo>
                  <a:cubicBezTo>
                    <a:pt x="0" y="21090"/>
                    <a:pt x="358" y="21600"/>
                    <a:pt x="799" y="21600"/>
                  </a:cubicBezTo>
                  <a:lnTo>
                    <a:pt x="20801" y="21600"/>
                  </a:lnTo>
                  <a:cubicBezTo>
                    <a:pt x="21242" y="21600"/>
                    <a:pt x="21600" y="21090"/>
                    <a:pt x="21600" y="20460"/>
                  </a:cubicBezTo>
                  <a:lnTo>
                    <a:pt x="21600" y="1140"/>
                  </a:lnTo>
                  <a:cubicBezTo>
                    <a:pt x="21600" y="510"/>
                    <a:pt x="21242" y="0"/>
                    <a:pt x="20801" y="0"/>
                  </a:cubicBezTo>
                  <a:cubicBezTo>
                    <a:pt x="20801" y="0"/>
                    <a:pt x="20801" y="0"/>
                    <a:pt x="20801" y="0"/>
                  </a:cubicBezTo>
                  <a:close/>
                  <a:moveTo>
                    <a:pt x="20801" y="138"/>
                  </a:moveTo>
                  <a:cubicBezTo>
                    <a:pt x="21188" y="138"/>
                    <a:pt x="21504" y="587"/>
                    <a:pt x="21504" y="1140"/>
                  </a:cubicBezTo>
                  <a:lnTo>
                    <a:pt x="21504" y="20460"/>
                  </a:lnTo>
                  <a:cubicBezTo>
                    <a:pt x="21504" y="21013"/>
                    <a:pt x="21188" y="21462"/>
                    <a:pt x="20801" y="21462"/>
                  </a:cubicBezTo>
                  <a:lnTo>
                    <a:pt x="799" y="21462"/>
                  </a:lnTo>
                  <a:cubicBezTo>
                    <a:pt x="412" y="21462"/>
                    <a:pt x="96" y="21013"/>
                    <a:pt x="96" y="20460"/>
                  </a:cubicBezTo>
                  <a:lnTo>
                    <a:pt x="96" y="1140"/>
                  </a:lnTo>
                  <a:cubicBezTo>
                    <a:pt x="96" y="587"/>
                    <a:pt x="412" y="138"/>
                    <a:pt x="799" y="138"/>
                  </a:cubicBezTo>
                  <a:lnTo>
                    <a:pt x="20801" y="138"/>
                  </a:lnTo>
                </a:path>
              </a:pathLst>
            </a:custGeom>
            <a:gradFill>
              <a:gsLst>
                <a:gs pos="100000">
                  <a:srgbClr val="C7C8CB"/>
                </a:gs>
                <a:gs pos="0">
                  <a:srgbClr val="E9EBF2"/>
                </a:gs>
              </a:gsLst>
              <a:lin ang="3283355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2" name="Shape 10"/>
            <p:cNvSpPr/>
            <p:nvPr/>
          </p:nvSpPr>
          <p:spPr>
            <a:xfrm>
              <a:off x="7899400" y="3009900"/>
              <a:ext cx="20744979" cy="1450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5" y="0"/>
                  </a:moveTo>
                  <a:lnTo>
                    <a:pt x="735" y="0"/>
                  </a:lnTo>
                  <a:cubicBezTo>
                    <a:pt x="330" y="0"/>
                    <a:pt x="0" y="472"/>
                    <a:pt x="0" y="1051"/>
                  </a:cubicBezTo>
                  <a:lnTo>
                    <a:pt x="0" y="20549"/>
                  </a:lnTo>
                  <a:cubicBezTo>
                    <a:pt x="0" y="21128"/>
                    <a:pt x="330" y="21600"/>
                    <a:pt x="735" y="21600"/>
                  </a:cubicBezTo>
                  <a:lnTo>
                    <a:pt x="20865" y="21600"/>
                  </a:lnTo>
                  <a:cubicBezTo>
                    <a:pt x="21270" y="21600"/>
                    <a:pt x="21600" y="21128"/>
                    <a:pt x="21600" y="20549"/>
                  </a:cubicBezTo>
                  <a:lnTo>
                    <a:pt x="21600" y="1051"/>
                  </a:lnTo>
                  <a:cubicBezTo>
                    <a:pt x="21600" y="472"/>
                    <a:pt x="21270" y="0"/>
                    <a:pt x="20865" y="0"/>
                  </a:cubicBezTo>
                  <a:cubicBezTo>
                    <a:pt x="20865" y="0"/>
                    <a:pt x="20865" y="0"/>
                    <a:pt x="20865" y="0"/>
                  </a:cubicBezTo>
                  <a:close/>
                  <a:moveTo>
                    <a:pt x="20865" y="40"/>
                  </a:moveTo>
                  <a:cubicBezTo>
                    <a:pt x="21255" y="40"/>
                    <a:pt x="21572" y="493"/>
                    <a:pt x="21572" y="1051"/>
                  </a:cubicBezTo>
                  <a:lnTo>
                    <a:pt x="21572" y="20549"/>
                  </a:lnTo>
                  <a:cubicBezTo>
                    <a:pt x="21572" y="21107"/>
                    <a:pt x="21255" y="21560"/>
                    <a:pt x="20865" y="21560"/>
                  </a:cubicBezTo>
                  <a:lnTo>
                    <a:pt x="735" y="21560"/>
                  </a:lnTo>
                  <a:cubicBezTo>
                    <a:pt x="345" y="21560"/>
                    <a:pt x="28" y="21107"/>
                    <a:pt x="28" y="20549"/>
                  </a:cubicBezTo>
                  <a:lnTo>
                    <a:pt x="28" y="1051"/>
                  </a:lnTo>
                  <a:cubicBezTo>
                    <a:pt x="28" y="493"/>
                    <a:pt x="345" y="40"/>
                    <a:pt x="735" y="40"/>
                  </a:cubicBezTo>
                  <a:lnTo>
                    <a:pt x="20865" y="40"/>
                  </a:lnTo>
                </a:path>
              </a:pathLst>
            </a:custGeom>
            <a:solidFill>
              <a:srgbClr val="FFFFFF">
                <a:alpha val="2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3" name="Shape 11"/>
            <p:cNvSpPr/>
            <p:nvPr/>
          </p:nvSpPr>
          <p:spPr>
            <a:xfrm>
              <a:off x="8026400" y="3136900"/>
              <a:ext cx="20505261" cy="13901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8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8"/>
                    <a:pt x="21323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lose/>
                  <a:moveTo>
                    <a:pt x="20983" y="41"/>
                  </a:moveTo>
                  <a:cubicBezTo>
                    <a:pt x="21308" y="41"/>
                    <a:pt x="21572" y="431"/>
                    <a:pt x="21572" y="910"/>
                  </a:cubicBezTo>
                  <a:lnTo>
                    <a:pt x="21572" y="21021"/>
                  </a:lnTo>
                  <a:lnTo>
                    <a:pt x="21572" y="21156"/>
                  </a:lnTo>
                  <a:lnTo>
                    <a:pt x="21572" y="21186"/>
                  </a:lnTo>
                  <a:cubicBezTo>
                    <a:pt x="21572" y="21392"/>
                    <a:pt x="21459" y="21559"/>
                    <a:pt x="21319" y="21559"/>
                  </a:cubicBezTo>
                  <a:lnTo>
                    <a:pt x="281" y="21559"/>
                  </a:lnTo>
                  <a:cubicBezTo>
                    <a:pt x="141" y="21559"/>
                    <a:pt x="28" y="21392"/>
                    <a:pt x="28" y="21186"/>
                  </a:cubicBezTo>
                  <a:lnTo>
                    <a:pt x="28" y="21156"/>
                  </a:lnTo>
                  <a:lnTo>
                    <a:pt x="28" y="21021"/>
                  </a:lnTo>
                  <a:lnTo>
                    <a:pt x="28" y="910"/>
                  </a:lnTo>
                  <a:cubicBezTo>
                    <a:pt x="28" y="431"/>
                    <a:pt x="292" y="41"/>
                    <a:pt x="617" y="41"/>
                  </a:cubicBezTo>
                  <a:lnTo>
                    <a:pt x="20983" y="41"/>
                  </a:lnTo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4" name="Shape 12"/>
            <p:cNvSpPr/>
            <p:nvPr/>
          </p:nvSpPr>
          <p:spPr>
            <a:xfrm>
              <a:off x="7937500" y="3048000"/>
              <a:ext cx="20691710" cy="14087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1" y="0"/>
                  </a:moveTo>
                  <a:lnTo>
                    <a:pt x="709" y="0"/>
                  </a:lnTo>
                  <a:cubicBezTo>
                    <a:pt x="318" y="0"/>
                    <a:pt x="0" y="467"/>
                    <a:pt x="0" y="1041"/>
                  </a:cubicBezTo>
                  <a:lnTo>
                    <a:pt x="0" y="20885"/>
                  </a:lnTo>
                  <a:lnTo>
                    <a:pt x="0" y="21019"/>
                  </a:lnTo>
                  <a:lnTo>
                    <a:pt x="0" y="21049"/>
                  </a:lnTo>
                  <a:cubicBezTo>
                    <a:pt x="0" y="21353"/>
                    <a:pt x="168" y="21600"/>
                    <a:pt x="375" y="21600"/>
                  </a:cubicBezTo>
                  <a:lnTo>
                    <a:pt x="21225" y="21600"/>
                  </a:lnTo>
                  <a:cubicBezTo>
                    <a:pt x="21432" y="21600"/>
                    <a:pt x="21600" y="21353"/>
                    <a:pt x="21600" y="21049"/>
                  </a:cubicBezTo>
                  <a:lnTo>
                    <a:pt x="21600" y="21019"/>
                  </a:lnTo>
                  <a:lnTo>
                    <a:pt x="21600" y="20885"/>
                  </a:lnTo>
                  <a:lnTo>
                    <a:pt x="21600" y="1041"/>
                  </a:lnTo>
                  <a:cubicBezTo>
                    <a:pt x="21600" y="467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close/>
                  <a:moveTo>
                    <a:pt x="20891" y="143"/>
                  </a:moveTo>
                  <a:cubicBezTo>
                    <a:pt x="21228" y="143"/>
                    <a:pt x="21503" y="546"/>
                    <a:pt x="21503" y="1041"/>
                  </a:cubicBezTo>
                  <a:lnTo>
                    <a:pt x="21503" y="20885"/>
                  </a:lnTo>
                  <a:lnTo>
                    <a:pt x="21503" y="21019"/>
                  </a:lnTo>
                  <a:lnTo>
                    <a:pt x="21503" y="21049"/>
                  </a:lnTo>
                  <a:cubicBezTo>
                    <a:pt x="21503" y="21274"/>
                    <a:pt x="21378" y="21457"/>
                    <a:pt x="21225" y="21457"/>
                  </a:cubicBezTo>
                  <a:lnTo>
                    <a:pt x="375" y="21457"/>
                  </a:lnTo>
                  <a:cubicBezTo>
                    <a:pt x="222" y="21457"/>
                    <a:pt x="97" y="21274"/>
                    <a:pt x="97" y="21049"/>
                  </a:cubicBezTo>
                  <a:lnTo>
                    <a:pt x="97" y="21019"/>
                  </a:lnTo>
                  <a:lnTo>
                    <a:pt x="97" y="20885"/>
                  </a:lnTo>
                  <a:lnTo>
                    <a:pt x="97" y="1041"/>
                  </a:lnTo>
                  <a:cubicBezTo>
                    <a:pt x="97" y="546"/>
                    <a:pt x="372" y="143"/>
                    <a:pt x="709" y="143"/>
                  </a:cubicBezTo>
                  <a:lnTo>
                    <a:pt x="20891" y="143"/>
                  </a:lnTo>
                </a:path>
              </a:pathLst>
            </a:custGeom>
            <a:gradFill>
              <a:gsLst>
                <a:gs pos="0">
                  <a:srgbClr val="47484B"/>
                </a:gs>
                <a:gs pos="100000">
                  <a:srgbClr val="47484B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5" name="Shape 13"/>
            <p:cNvSpPr/>
            <p:nvPr/>
          </p:nvSpPr>
          <p:spPr>
            <a:xfrm>
              <a:off x="27927300" y="3073400"/>
              <a:ext cx="675538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0" y="0"/>
                  </a:moveTo>
                  <a:lnTo>
                    <a:pt x="0" y="0"/>
                  </a:lnTo>
                  <a:cubicBezTo>
                    <a:pt x="11911" y="0"/>
                    <a:pt x="21600" y="9690"/>
                    <a:pt x="21600" y="21600"/>
                  </a:cubicBezTo>
                  <a:lnTo>
                    <a:pt x="21600" y="20090"/>
                  </a:lnTo>
                  <a:cubicBezTo>
                    <a:pt x="21600" y="9013"/>
                    <a:pt x="12588" y="0"/>
                    <a:pt x="151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6" name="Shape 14"/>
            <p:cNvSpPr/>
            <p:nvPr/>
          </p:nvSpPr>
          <p:spPr>
            <a:xfrm>
              <a:off x="7962900" y="3073400"/>
              <a:ext cx="675539" cy="67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0" y="0"/>
                  </a:moveTo>
                  <a:lnTo>
                    <a:pt x="21600" y="0"/>
                  </a:lnTo>
                  <a:cubicBezTo>
                    <a:pt x="9689" y="0"/>
                    <a:pt x="0" y="9690"/>
                    <a:pt x="0" y="21600"/>
                  </a:cubicBezTo>
                  <a:lnTo>
                    <a:pt x="0" y="20090"/>
                  </a:lnTo>
                  <a:cubicBezTo>
                    <a:pt x="0" y="9013"/>
                    <a:pt x="9012" y="0"/>
                    <a:pt x="20090" y="0"/>
                  </a:cubicBezTo>
                  <a:close/>
                </a:path>
              </a:pathLst>
            </a:custGeom>
            <a:gradFill>
              <a:gsLst>
                <a:gs pos="0">
                  <a:srgbClr val="BFBFC0">
                    <a:alpha val="0"/>
                  </a:srgbClr>
                </a:gs>
                <a:gs pos="100000">
                  <a:srgbClr val="BFBFC0">
                    <a:alpha val="0"/>
                  </a:srgbClr>
                </a:gs>
              </a:gsLst>
              <a:lin ang="27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7" name="Shape 15"/>
            <p:cNvSpPr/>
            <p:nvPr/>
          </p:nvSpPr>
          <p:spPr>
            <a:xfrm>
              <a:off x="8864600" y="3975100"/>
              <a:ext cx="18826758" cy="1179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69" y="0"/>
                  </a:moveTo>
                  <a:lnTo>
                    <a:pt x="31" y="0"/>
                  </a:lnTo>
                  <a:cubicBezTo>
                    <a:pt x="14" y="0"/>
                    <a:pt x="0" y="22"/>
                    <a:pt x="0" y="49"/>
                  </a:cubicBezTo>
                  <a:lnTo>
                    <a:pt x="0" y="21551"/>
                  </a:lnTo>
                  <a:cubicBezTo>
                    <a:pt x="0" y="21578"/>
                    <a:pt x="14" y="21600"/>
                    <a:pt x="31" y="21600"/>
                  </a:cubicBezTo>
                  <a:lnTo>
                    <a:pt x="21569" y="21600"/>
                  </a:lnTo>
                  <a:cubicBezTo>
                    <a:pt x="21586" y="21600"/>
                    <a:pt x="21600" y="21578"/>
                    <a:pt x="21600" y="21551"/>
                  </a:cubicBezTo>
                  <a:lnTo>
                    <a:pt x="21600" y="49"/>
                  </a:lnTo>
                  <a:cubicBezTo>
                    <a:pt x="21600" y="22"/>
                    <a:pt x="21586" y="0"/>
                    <a:pt x="21569" y="0"/>
                  </a:cubicBezTo>
                  <a:cubicBezTo>
                    <a:pt x="21569" y="0"/>
                    <a:pt x="21569" y="0"/>
                    <a:pt x="21569" y="0"/>
                  </a:cubicBezTo>
                  <a:close/>
                  <a:moveTo>
                    <a:pt x="21569" y="49"/>
                  </a:moveTo>
                  <a:lnTo>
                    <a:pt x="21569" y="49"/>
                  </a:lnTo>
                  <a:lnTo>
                    <a:pt x="21569" y="21551"/>
                  </a:lnTo>
                  <a:lnTo>
                    <a:pt x="31" y="21551"/>
                  </a:lnTo>
                  <a:lnTo>
                    <a:pt x="31" y="49"/>
                  </a:lnTo>
                  <a:lnTo>
                    <a:pt x="21569" y="49"/>
                  </a:lnTo>
                </a:path>
              </a:pathLst>
            </a:custGeom>
            <a:solidFill>
              <a:srgbClr val="7D808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8" name="Shape 16"/>
            <p:cNvSpPr/>
            <p:nvPr/>
          </p:nvSpPr>
          <p:spPr>
            <a:xfrm>
              <a:off x="8813800" y="3924300"/>
              <a:ext cx="18919977" cy="11888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5" y="21467"/>
                  </a:moveTo>
                  <a:cubicBezTo>
                    <a:pt x="21585" y="21527"/>
                    <a:pt x="21554" y="21576"/>
                    <a:pt x="21516" y="21576"/>
                  </a:cubicBezTo>
                  <a:lnTo>
                    <a:pt x="84" y="21576"/>
                  </a:lnTo>
                  <a:cubicBezTo>
                    <a:pt x="46" y="21576"/>
                    <a:pt x="15" y="21527"/>
                    <a:pt x="15" y="21467"/>
                  </a:cubicBezTo>
                  <a:lnTo>
                    <a:pt x="15" y="133"/>
                  </a:lnTo>
                  <a:cubicBezTo>
                    <a:pt x="15" y="73"/>
                    <a:pt x="46" y="24"/>
                    <a:pt x="84" y="24"/>
                  </a:cubicBezTo>
                  <a:lnTo>
                    <a:pt x="21516" y="24"/>
                  </a:lnTo>
                  <a:cubicBezTo>
                    <a:pt x="21554" y="24"/>
                    <a:pt x="21585" y="73"/>
                    <a:pt x="21585" y="133"/>
                  </a:cubicBezTo>
                  <a:cubicBezTo>
                    <a:pt x="21585" y="133"/>
                    <a:pt x="21585" y="21467"/>
                    <a:pt x="21585" y="21467"/>
                  </a:cubicBezTo>
                  <a:close/>
                  <a:moveTo>
                    <a:pt x="21600" y="133"/>
                  </a:moveTo>
                  <a:cubicBezTo>
                    <a:pt x="21600" y="60"/>
                    <a:pt x="21562" y="0"/>
                    <a:pt x="21516" y="0"/>
                  </a:cubicBezTo>
                  <a:lnTo>
                    <a:pt x="84" y="0"/>
                  </a:lnTo>
                  <a:cubicBezTo>
                    <a:pt x="38" y="0"/>
                    <a:pt x="0" y="60"/>
                    <a:pt x="0" y="133"/>
                  </a:cubicBezTo>
                  <a:lnTo>
                    <a:pt x="0" y="21467"/>
                  </a:lnTo>
                  <a:cubicBezTo>
                    <a:pt x="0" y="21540"/>
                    <a:pt x="38" y="21600"/>
                    <a:pt x="84" y="21600"/>
                  </a:cubicBezTo>
                  <a:lnTo>
                    <a:pt x="21516" y="21600"/>
                  </a:lnTo>
                  <a:cubicBezTo>
                    <a:pt x="21562" y="21600"/>
                    <a:pt x="21600" y="21540"/>
                    <a:pt x="21600" y="21467"/>
                  </a:cubicBezTo>
                  <a:cubicBezTo>
                    <a:pt x="21600" y="21467"/>
                    <a:pt x="21600" y="133"/>
                    <a:pt x="21600" y="1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49" name="Shape 17"/>
            <p:cNvSpPr/>
            <p:nvPr/>
          </p:nvSpPr>
          <p:spPr>
            <a:xfrm>
              <a:off x="18148299" y="3454400"/>
              <a:ext cx="258971" cy="25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12953" y="-961"/>
                    <a:pt x="6723" y="-961"/>
                    <a:pt x="2882" y="2882"/>
                  </a:cubicBezTo>
                  <a:cubicBezTo>
                    <a:pt x="-961" y="6723"/>
                    <a:pt x="-961" y="12953"/>
                    <a:pt x="2882" y="16797"/>
                  </a:cubicBezTo>
                  <a:cubicBezTo>
                    <a:pt x="6723" y="20639"/>
                    <a:pt x="12953" y="20638"/>
                    <a:pt x="16796" y="16797"/>
                  </a:cubicBezTo>
                  <a:cubicBezTo>
                    <a:pt x="20637" y="12953"/>
                    <a:pt x="20639" y="6723"/>
                    <a:pt x="16796" y="2882"/>
                  </a:cubicBezTo>
                  <a:close/>
                </a:path>
              </a:pathLst>
            </a:custGeom>
            <a:gradFill>
              <a:gsLst>
                <a:gs pos="27000">
                  <a:srgbClr val="696969"/>
                </a:gs>
                <a:gs pos="73000">
                  <a:srgbClr val="0C0C0C"/>
                </a:gs>
              </a:gsLst>
              <a:lin ang="3260679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0" name="Shape 18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0">
                  <a:srgbClr val="A1A2A7">
                    <a:alpha val="0"/>
                  </a:srgbClr>
                </a:gs>
                <a:gs pos="100000">
                  <a:srgbClr val="767778">
                    <a:alpha val="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1" name="Shape 19"/>
            <p:cNvSpPr/>
            <p:nvPr/>
          </p:nvSpPr>
          <p:spPr>
            <a:xfrm>
              <a:off x="5524500" y="17132300"/>
              <a:ext cx="25520931" cy="488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>
              <a:gsLst>
                <a:gs pos="100000">
                  <a:srgbClr val="78797E"/>
                </a:gs>
                <a:gs pos="0">
                  <a:srgbClr val="BEC1C3"/>
                </a:gs>
              </a:gsLst>
              <a:lin ang="54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2" name="Shape 20"/>
            <p:cNvSpPr/>
            <p:nvPr/>
          </p:nvSpPr>
          <p:spPr>
            <a:xfrm>
              <a:off x="5486400" y="17068800"/>
              <a:ext cx="25576932" cy="6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11121"/>
                  </a:lnTo>
                  <a:cubicBezTo>
                    <a:pt x="8" y="14649"/>
                    <a:pt x="19" y="18142"/>
                    <a:pt x="31" y="21600"/>
                  </a:cubicBezTo>
                  <a:lnTo>
                    <a:pt x="21584" y="21600"/>
                  </a:lnTo>
                  <a:cubicBezTo>
                    <a:pt x="21590" y="19983"/>
                    <a:pt x="21595" y="18350"/>
                    <a:pt x="21600" y="16717"/>
                  </a:cubicBezTo>
                  <a:cubicBezTo>
                    <a:pt x="21600" y="16717"/>
                    <a:pt x="21600" y="0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64696E"/>
                </a:gs>
                <a:gs pos="46000">
                  <a:srgbClr val="96989B"/>
                </a:gs>
                <a:gs pos="86000">
                  <a:srgbClr val="BEC1C3"/>
                </a:gs>
                <a:gs pos="98000">
                  <a:srgbClr val="E9EBF2"/>
                </a:gs>
                <a:gs pos="1000">
                  <a:srgbClr val="E9EBF2"/>
                </a:gs>
                <a:gs pos="10000">
                  <a:srgbClr val="BEC1C3"/>
                </a:gs>
                <a:gs pos="100000">
                  <a:srgbClr val="78797E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3" name="Shape 21"/>
            <p:cNvSpPr/>
            <p:nvPr/>
          </p:nvSpPr>
          <p:spPr>
            <a:xfrm>
              <a:off x="5524500" y="17132300"/>
              <a:ext cx="25520930" cy="14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607" y="0"/>
                  </a:lnTo>
                  <a:lnTo>
                    <a:pt x="8865" y="0"/>
                  </a:lnTo>
                  <a:lnTo>
                    <a:pt x="0" y="0"/>
                  </a:lnTo>
                  <a:cubicBezTo>
                    <a:pt x="41" y="4919"/>
                    <a:pt x="104" y="9674"/>
                    <a:pt x="185" y="14237"/>
                  </a:cubicBezTo>
                  <a:lnTo>
                    <a:pt x="8866" y="14237"/>
                  </a:lnTo>
                  <a:cubicBezTo>
                    <a:pt x="8936" y="20966"/>
                    <a:pt x="9087" y="21600"/>
                    <a:pt x="9185" y="21600"/>
                  </a:cubicBezTo>
                  <a:lnTo>
                    <a:pt x="10373" y="21600"/>
                  </a:lnTo>
                  <a:lnTo>
                    <a:pt x="10516" y="21600"/>
                  </a:lnTo>
                  <a:lnTo>
                    <a:pt x="12287" y="21600"/>
                  </a:lnTo>
                  <a:cubicBezTo>
                    <a:pt x="12384" y="21600"/>
                    <a:pt x="12535" y="20966"/>
                    <a:pt x="12605" y="14237"/>
                  </a:cubicBezTo>
                  <a:lnTo>
                    <a:pt x="21415" y="14237"/>
                  </a:lnTo>
                  <a:cubicBezTo>
                    <a:pt x="21496" y="9674"/>
                    <a:pt x="21559" y="4919"/>
                    <a:pt x="21600" y="0"/>
                  </a:cubicBezTo>
                  <a:close/>
                </a:path>
              </a:pathLst>
            </a:custGeom>
            <a:gradFill>
              <a:gsLst>
                <a:gs pos="0">
                  <a:srgbClr val="BEC1C3"/>
                </a:gs>
                <a:gs pos="100000">
                  <a:srgbClr val="BEC1C3"/>
                </a:gs>
              </a:gsLst>
              <a:lin ang="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4" name="Shape 22"/>
            <p:cNvSpPr/>
            <p:nvPr/>
          </p:nvSpPr>
          <p:spPr>
            <a:xfrm>
              <a:off x="16078200" y="17068800"/>
              <a:ext cx="4261759" cy="136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616"/>
                  </a:lnTo>
                  <a:cubicBezTo>
                    <a:pt x="371" y="20916"/>
                    <a:pt x="876" y="21600"/>
                    <a:pt x="1513" y="21600"/>
                  </a:cubicBezTo>
                  <a:cubicBezTo>
                    <a:pt x="2014" y="21600"/>
                    <a:pt x="6673" y="21600"/>
                    <a:pt x="8626" y="21600"/>
                  </a:cubicBezTo>
                  <a:cubicBezTo>
                    <a:pt x="9152" y="21600"/>
                    <a:pt x="9482" y="21600"/>
                    <a:pt x="9482" y="21600"/>
                  </a:cubicBezTo>
                  <a:cubicBezTo>
                    <a:pt x="12053" y="21600"/>
                    <a:pt x="19560" y="21600"/>
                    <a:pt x="20087" y="21600"/>
                  </a:cubicBezTo>
                  <a:cubicBezTo>
                    <a:pt x="20724" y="21600"/>
                    <a:pt x="21229" y="20916"/>
                    <a:pt x="21600" y="10616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84000">
                  <a:srgbClr val="EDEEEF"/>
                </a:gs>
                <a:gs pos="10000">
                  <a:srgbClr val="EDEEEF"/>
                </a:gs>
                <a:gs pos="0">
                  <a:srgbClr val="8B8D90"/>
                </a:gs>
                <a:gs pos="96000">
                  <a:srgbClr val="8B8D90"/>
                </a:gs>
              </a:gsLst>
              <a:lin ang="38616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5" name="Shape 23"/>
            <p:cNvSpPr/>
            <p:nvPr/>
          </p:nvSpPr>
          <p:spPr>
            <a:xfrm>
              <a:off x="16040100" y="17170400"/>
              <a:ext cx="4351813" cy="91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6" y="0"/>
                  </a:moveTo>
                  <a:cubicBezTo>
                    <a:pt x="21010" y="14111"/>
                    <a:pt x="20506" y="15298"/>
                    <a:pt x="19895" y="15298"/>
                  </a:cubicBezTo>
                  <a:lnTo>
                    <a:pt x="9509" y="15298"/>
                  </a:lnTo>
                  <a:lnTo>
                    <a:pt x="8671" y="15298"/>
                  </a:lnTo>
                  <a:lnTo>
                    <a:pt x="1705" y="15298"/>
                  </a:lnTo>
                  <a:cubicBezTo>
                    <a:pt x="1094" y="15298"/>
                    <a:pt x="590" y="14111"/>
                    <a:pt x="204" y="0"/>
                  </a:cubicBezTo>
                  <a:lnTo>
                    <a:pt x="0" y="0"/>
                  </a:lnTo>
                  <a:lnTo>
                    <a:pt x="3" y="142"/>
                  </a:lnTo>
                  <a:lnTo>
                    <a:pt x="48" y="2025"/>
                  </a:lnTo>
                  <a:cubicBezTo>
                    <a:pt x="477" y="20160"/>
                    <a:pt x="1028" y="21600"/>
                    <a:pt x="1705" y="21600"/>
                  </a:cubicBezTo>
                  <a:lnTo>
                    <a:pt x="8671" y="21600"/>
                  </a:lnTo>
                  <a:lnTo>
                    <a:pt x="9509" y="21600"/>
                  </a:lnTo>
                  <a:lnTo>
                    <a:pt x="19895" y="21600"/>
                  </a:lnTo>
                  <a:cubicBezTo>
                    <a:pt x="20572" y="21600"/>
                    <a:pt x="21124" y="20160"/>
                    <a:pt x="21552" y="2031"/>
                  </a:cubicBezTo>
                  <a:lnTo>
                    <a:pt x="21597" y="142"/>
                  </a:lnTo>
                  <a:lnTo>
                    <a:pt x="21600" y="0"/>
                  </a:lnTo>
                  <a:cubicBezTo>
                    <a:pt x="21600" y="0"/>
                    <a:pt x="21396" y="0"/>
                    <a:pt x="21396" y="0"/>
                  </a:cubicBezTo>
                  <a:close/>
                </a:path>
              </a:pathLst>
            </a:custGeom>
            <a:gradFill>
              <a:gsLst>
                <a:gs pos="0">
                  <a:srgbClr val="A4A6A9"/>
                </a:gs>
                <a:gs pos="100000">
                  <a:srgbClr val="A4A6A9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6" name="Shape 24"/>
            <p:cNvSpPr/>
            <p:nvPr/>
          </p:nvSpPr>
          <p:spPr>
            <a:xfrm>
              <a:off x="13893799" y="17360900"/>
              <a:ext cx="240121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21299" y="10800"/>
                  </a:moveTo>
                  <a:cubicBezTo>
                    <a:pt x="21458" y="16769"/>
                    <a:pt x="20525" y="21600"/>
                    <a:pt x="19220" y="21600"/>
                  </a:cubicBezTo>
                  <a:lnTo>
                    <a:pt x="2668" y="21600"/>
                  </a:lnTo>
                  <a:cubicBezTo>
                    <a:pt x="1364" y="21600"/>
                    <a:pt x="177" y="16769"/>
                    <a:pt x="17" y="10800"/>
                  </a:cubicBezTo>
                  <a:lnTo>
                    <a:pt x="17" y="10800"/>
                  </a:lnTo>
                  <a:cubicBezTo>
                    <a:pt x="-142" y="4831"/>
                    <a:pt x="791" y="0"/>
                    <a:pt x="2096" y="0"/>
                  </a:cubicBezTo>
                  <a:lnTo>
                    <a:pt x="18648" y="0"/>
                  </a:lnTo>
                  <a:cubicBezTo>
                    <a:pt x="19952" y="0"/>
                    <a:pt x="21139" y="4831"/>
                    <a:pt x="21299" y="10800"/>
                  </a:cubicBezTo>
                  <a:cubicBezTo>
                    <a:pt x="21299" y="10800"/>
                    <a:pt x="21299" y="10800"/>
                    <a:pt x="21299" y="10800"/>
                  </a:cubicBezTo>
                  <a:close/>
                </a:path>
              </a:pathLst>
            </a:custGeom>
            <a:gradFill>
              <a:gsLst>
                <a:gs pos="24000">
                  <a:srgbClr val="5F6265"/>
                </a:gs>
                <a:gs pos="78000">
                  <a:srgbClr val="757677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7" name="Shape 25"/>
            <p:cNvSpPr/>
            <p:nvPr/>
          </p:nvSpPr>
          <p:spPr>
            <a:xfrm>
              <a:off x="22288499" y="17360900"/>
              <a:ext cx="240120" cy="53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" y="10800"/>
                  </a:moveTo>
                  <a:cubicBezTo>
                    <a:pt x="-142" y="16769"/>
                    <a:pt x="791" y="21600"/>
                    <a:pt x="2096" y="21600"/>
                  </a:cubicBezTo>
                  <a:lnTo>
                    <a:pt x="18648" y="21600"/>
                  </a:lnTo>
                  <a:cubicBezTo>
                    <a:pt x="19952" y="21600"/>
                    <a:pt x="21139" y="16769"/>
                    <a:pt x="21299" y="10800"/>
                  </a:cubicBezTo>
                  <a:lnTo>
                    <a:pt x="21299" y="10800"/>
                  </a:lnTo>
                  <a:cubicBezTo>
                    <a:pt x="21458" y="4831"/>
                    <a:pt x="20525" y="0"/>
                    <a:pt x="19220" y="0"/>
                  </a:cubicBezTo>
                  <a:lnTo>
                    <a:pt x="2668" y="0"/>
                  </a:lnTo>
                  <a:cubicBezTo>
                    <a:pt x="1364" y="0"/>
                    <a:pt x="177" y="4831"/>
                    <a:pt x="17" y="10800"/>
                  </a:cubicBezTo>
                  <a:cubicBezTo>
                    <a:pt x="17" y="10800"/>
                    <a:pt x="17" y="10800"/>
                    <a:pt x="17" y="10800"/>
                  </a:cubicBezTo>
                  <a:close/>
                </a:path>
              </a:pathLst>
            </a:custGeom>
            <a:gradFill>
              <a:gsLst>
                <a:gs pos="18000">
                  <a:srgbClr val="5F6265"/>
                </a:gs>
                <a:gs pos="72000">
                  <a:srgbClr val="747576"/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8" name="Shape 26"/>
            <p:cNvSpPr/>
            <p:nvPr/>
          </p:nvSpPr>
          <p:spPr>
            <a:xfrm>
              <a:off x="5588000" y="17132300"/>
              <a:ext cx="25393528" cy="9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2" y="6072"/>
                  </a:moveTo>
                  <a:lnTo>
                    <a:pt x="8913" y="6072"/>
                  </a:lnTo>
                  <a:cubicBezTo>
                    <a:pt x="8980" y="20426"/>
                    <a:pt x="9067" y="21600"/>
                    <a:pt x="9174" y="21600"/>
                  </a:cubicBezTo>
                  <a:lnTo>
                    <a:pt x="10368" y="21600"/>
                  </a:lnTo>
                  <a:lnTo>
                    <a:pt x="10512" y="21600"/>
                  </a:lnTo>
                  <a:lnTo>
                    <a:pt x="12291" y="21600"/>
                  </a:lnTo>
                  <a:cubicBezTo>
                    <a:pt x="12398" y="21600"/>
                    <a:pt x="12486" y="20426"/>
                    <a:pt x="12552" y="6072"/>
                  </a:cubicBezTo>
                  <a:lnTo>
                    <a:pt x="12613" y="6072"/>
                  </a:lnTo>
                  <a:lnTo>
                    <a:pt x="21556" y="6072"/>
                  </a:lnTo>
                  <a:cubicBezTo>
                    <a:pt x="21571" y="4797"/>
                    <a:pt x="21587" y="2882"/>
                    <a:pt x="21600" y="0"/>
                  </a:cubicBezTo>
                  <a:lnTo>
                    <a:pt x="12613" y="0"/>
                  </a:lnTo>
                  <a:lnTo>
                    <a:pt x="12544" y="0"/>
                  </a:lnTo>
                  <a:cubicBezTo>
                    <a:pt x="12482" y="14527"/>
                    <a:pt x="12398" y="15528"/>
                    <a:pt x="12291" y="15528"/>
                  </a:cubicBezTo>
                  <a:cubicBezTo>
                    <a:pt x="12203" y="15528"/>
                    <a:pt x="10943" y="15528"/>
                    <a:pt x="10512" y="15528"/>
                  </a:cubicBezTo>
                  <a:cubicBezTo>
                    <a:pt x="10512" y="15528"/>
                    <a:pt x="10456" y="15528"/>
                    <a:pt x="10368" y="15528"/>
                  </a:cubicBezTo>
                  <a:cubicBezTo>
                    <a:pt x="10040" y="15528"/>
                    <a:pt x="9258" y="15528"/>
                    <a:pt x="9174" y="15528"/>
                  </a:cubicBezTo>
                  <a:cubicBezTo>
                    <a:pt x="9068" y="15528"/>
                    <a:pt x="8984" y="14527"/>
                    <a:pt x="8922" y="0"/>
                  </a:cubicBezTo>
                  <a:lnTo>
                    <a:pt x="8852" y="0"/>
                  </a:lnTo>
                  <a:lnTo>
                    <a:pt x="0" y="0"/>
                  </a:lnTo>
                  <a:cubicBezTo>
                    <a:pt x="0" y="0"/>
                    <a:pt x="16" y="3190"/>
                    <a:pt x="35" y="6072"/>
                  </a:cubicBezTo>
                  <a:cubicBezTo>
                    <a:pt x="35" y="6072"/>
                    <a:pt x="8852" y="6072"/>
                    <a:pt x="8852" y="6072"/>
                  </a:cubicBezTo>
                  <a:close/>
                </a:path>
              </a:pathLst>
            </a:custGeom>
            <a:gradFill>
              <a:gsLst>
                <a:gs pos="6000">
                  <a:srgbClr val="EFF5F1"/>
                </a:gs>
                <a:gs pos="100000">
                  <a:srgbClr val="E9EBF2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59" name="Shape 27"/>
            <p:cNvSpPr/>
            <p:nvPr/>
          </p:nvSpPr>
          <p:spPr>
            <a:xfrm>
              <a:off x="18173700" y="3479800"/>
              <a:ext cx="204055" cy="204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32000">
                  <a:srgbClr val="494949"/>
                </a:gs>
                <a:gs pos="69000">
                  <a:srgbClr val="050505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60" name="Shape 28"/>
            <p:cNvSpPr/>
            <p:nvPr/>
          </p:nvSpPr>
          <p:spPr>
            <a:xfrm>
              <a:off x="18249900" y="3556000"/>
              <a:ext cx="50168" cy="5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40" y="21600"/>
                    <a:pt x="0" y="16765"/>
                    <a:pt x="0" y="10803"/>
                  </a:cubicBezTo>
                  <a:cubicBezTo>
                    <a:pt x="0" y="4835"/>
                    <a:pt x="4840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61" name="Shape 29"/>
            <p:cNvSpPr/>
            <p:nvPr/>
          </p:nvSpPr>
          <p:spPr>
            <a:xfrm>
              <a:off x="17183100" y="3187700"/>
              <a:ext cx="11289656" cy="13794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266"/>
                  </a:moveTo>
                  <a:lnTo>
                    <a:pt x="21600" y="21236"/>
                  </a:lnTo>
                  <a:lnTo>
                    <a:pt x="21600" y="21100"/>
                  </a:lnTo>
                  <a:lnTo>
                    <a:pt x="21600" y="834"/>
                  </a:lnTo>
                  <a:cubicBezTo>
                    <a:pt x="21600" y="374"/>
                    <a:pt x="21143" y="0"/>
                    <a:pt x="20581" y="0"/>
                  </a:cubicBezTo>
                  <a:lnTo>
                    <a:pt x="14299" y="0"/>
                  </a:lnTo>
                  <a:lnTo>
                    <a:pt x="0" y="21600"/>
                  </a:lnTo>
                  <a:lnTo>
                    <a:pt x="21192" y="21600"/>
                  </a:lnTo>
                  <a:cubicBezTo>
                    <a:pt x="21417" y="21600"/>
                    <a:pt x="21600" y="21450"/>
                    <a:pt x="21600" y="2126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54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</p:grpSp>
      <p:sp>
        <p:nvSpPr>
          <p:cNvPr id="62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7430605" y="2332115"/>
            <a:ext cx="5614314" cy="351606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6163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965264" y="1792517"/>
            <a:ext cx="5600819" cy="4574113"/>
            <a:chOff x="144192" y="1314248"/>
            <a:chExt cx="4689352" cy="3829730"/>
          </a:xfrm>
        </p:grpSpPr>
        <p:pic>
          <p:nvPicPr>
            <p:cNvPr id="8" name="Picture 1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9" name="Rectangle 2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343025" y="2250510"/>
            <a:ext cx="4851369" cy="3606872"/>
          </a:xfrm>
          <a:prstGeom prst="roundRect">
            <a:avLst>
              <a:gd name="adj" fmla="val 0"/>
            </a:avLst>
          </a:prstGeom>
        </p:spPr>
      </p:sp>
    </p:spTree>
    <p:extLst>
      <p:ext uri="{BB962C8B-B14F-4D97-AF65-F5344CB8AC3E}">
        <p14:creationId xmlns:p14="http://schemas.microsoft.com/office/powerpoint/2010/main" val="191679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2068528" y="842734"/>
            <a:ext cx="8219032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68531" y="496302"/>
            <a:ext cx="8219026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grpSp>
        <p:nvGrpSpPr>
          <p:cNvPr id="11" name="Group 26"/>
          <p:cNvGrpSpPr/>
          <p:nvPr userDrawn="1"/>
        </p:nvGrpSpPr>
        <p:grpSpPr>
          <a:xfrm>
            <a:off x="6055749" y="2088188"/>
            <a:ext cx="5339048" cy="4360328"/>
            <a:chOff x="144192" y="1314248"/>
            <a:chExt cx="4689352" cy="3829730"/>
          </a:xfrm>
        </p:grpSpPr>
        <p:pic>
          <p:nvPicPr>
            <p:cNvPr id="12" name="Picture 27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13" name="Rectangle 28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23"/>
          <p:cNvGrpSpPr/>
          <p:nvPr userDrawn="1"/>
        </p:nvGrpSpPr>
        <p:grpSpPr>
          <a:xfrm>
            <a:off x="871655" y="2088188"/>
            <a:ext cx="5339048" cy="4360328"/>
            <a:chOff x="144192" y="1314248"/>
            <a:chExt cx="4689352" cy="3829730"/>
          </a:xfrm>
        </p:grpSpPr>
        <p:pic>
          <p:nvPicPr>
            <p:cNvPr id="15" name="Picture 24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16" name="Rectangle 25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223278" y="2535980"/>
            <a:ext cx="2319784" cy="3422266"/>
          </a:xfrm>
          <a:prstGeom prst="roundRect">
            <a:avLst>
              <a:gd name="adj" fmla="val 0"/>
            </a:avLst>
          </a:prstGeom>
        </p:spPr>
      </p:sp>
      <p:sp>
        <p:nvSpPr>
          <p:cNvPr id="1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504557" y="2535980"/>
            <a:ext cx="2539974" cy="3422266"/>
          </a:xfrm>
          <a:prstGeom prst="roundRect">
            <a:avLst>
              <a:gd name="adj" fmla="val 0"/>
            </a:avLst>
          </a:prstGeom>
        </p:spPr>
      </p:sp>
      <p:grpSp>
        <p:nvGrpSpPr>
          <p:cNvPr id="19" name="Group 19"/>
          <p:cNvGrpSpPr/>
          <p:nvPr userDrawn="1"/>
        </p:nvGrpSpPr>
        <p:grpSpPr>
          <a:xfrm>
            <a:off x="3165509" y="1922418"/>
            <a:ext cx="5724270" cy="4674934"/>
            <a:chOff x="144192" y="1314248"/>
            <a:chExt cx="4689352" cy="3829730"/>
          </a:xfrm>
        </p:grpSpPr>
        <p:pic>
          <p:nvPicPr>
            <p:cNvPr id="20" name="Picture 20" descr="Captura de pantalla 2016-03-07 a las 10.49.25 a.m.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92" y="1314248"/>
              <a:ext cx="4689352" cy="3829730"/>
            </a:xfrm>
            <a:prstGeom prst="rect">
              <a:avLst/>
            </a:prstGeom>
          </p:spPr>
        </p:pic>
        <p:sp>
          <p:nvSpPr>
            <p:cNvPr id="21" name="Rectangle 21"/>
            <p:cNvSpPr/>
            <p:nvPr userDrawn="1"/>
          </p:nvSpPr>
          <p:spPr>
            <a:xfrm>
              <a:off x="1946352" y="1533902"/>
              <a:ext cx="1107134" cy="106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550165" y="2385104"/>
            <a:ext cx="4958302" cy="3686374"/>
          </a:xfrm>
          <a:prstGeom prst="roundRect">
            <a:avLst>
              <a:gd name="adj" fmla="val 0"/>
            </a:avLst>
          </a:prstGeom>
        </p:spPr>
      </p:sp>
    </p:spTree>
    <p:extLst>
      <p:ext uri="{BB962C8B-B14F-4D97-AF65-F5344CB8AC3E}">
        <p14:creationId xmlns:p14="http://schemas.microsoft.com/office/powerpoint/2010/main" val="19288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48006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5293639" y="2412042"/>
            <a:ext cx="5555336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293642" y="2065610"/>
            <a:ext cx="5555331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146576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41">
          <p15:clr>
            <a:srgbClr val="FBAE40"/>
          </p15:clr>
        </p15:guide>
        <p15:guide id="4" pos="683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7391400" y="0"/>
            <a:ext cx="4800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343025" y="2412042"/>
            <a:ext cx="5555336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3028" y="2065610"/>
            <a:ext cx="5555331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17798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56" userDrawn="1">
          <p15:clr>
            <a:srgbClr val="FBAE40"/>
          </p15:clr>
        </p15:guide>
        <p15:guide id="3" pos="846">
          <p15:clr>
            <a:srgbClr val="FBAE40"/>
          </p15:clr>
        </p15:guide>
        <p15:guide id="5" pos="433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6096000" y="2420888"/>
            <a:ext cx="4767783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3" y="2074456"/>
            <a:ext cx="4767779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11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5400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973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6834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 group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6096000" y="2420888"/>
            <a:ext cx="4767783" cy="647399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3" y="2074456"/>
            <a:ext cx="4767779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11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1343025" y="1052736"/>
            <a:ext cx="1944663" cy="47525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2"/>
          </p:nvPr>
        </p:nvSpPr>
        <p:spPr>
          <a:xfrm>
            <a:off x="3445960" y="1052736"/>
            <a:ext cx="1944663" cy="23042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7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3445960" y="3491948"/>
            <a:ext cx="1944663" cy="23042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01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6834">
          <p15:clr>
            <a:srgbClr val="FBAE40"/>
          </p15:clr>
        </p15:guide>
        <p15:guide id="6" pos="3840">
          <p15:clr>
            <a:srgbClr val="FBAE40"/>
          </p15:clr>
        </p15:guide>
        <p15:guide id="7" pos="846" userDrawn="1">
          <p15:clr>
            <a:srgbClr val="FBAE40"/>
          </p15:clr>
        </p15:guide>
        <p15:guide id="8" pos="338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3704481" y="2637585"/>
            <a:ext cx="4767783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000" b="1" i="0" cap="all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04484" y="2291153"/>
            <a:ext cx="4767779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11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9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6834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6744072" y="2420888"/>
            <a:ext cx="4119711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44074" y="2074456"/>
            <a:ext cx="4119708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11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43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6834">
          <p15:clr>
            <a:srgbClr val="FBAE40"/>
          </p15:clr>
        </p15:guide>
        <p15:guide id="6" pos="3840">
          <p15:clr>
            <a:srgbClr val="FBAE40"/>
          </p15:clr>
        </p15:guide>
        <p15:guide id="7" pos="424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right image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6096000" y="-15280"/>
            <a:ext cx="6096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1343025" y="2420888"/>
            <a:ext cx="4119711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0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3027" y="2074456"/>
            <a:ext cx="4119708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8029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34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6"/>
          <p:cNvSpPr>
            <a:spLocks noGrp="1"/>
          </p:cNvSpPr>
          <p:nvPr>
            <p:ph type="pic" sz="quarter" idx="11"/>
          </p:nvPr>
        </p:nvSpPr>
        <p:spPr>
          <a:xfrm>
            <a:off x="2297560" y="884444"/>
            <a:ext cx="1464436" cy="1464436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2"/>
          </p:nvPr>
        </p:nvSpPr>
        <p:spPr>
          <a:xfrm>
            <a:off x="5435641" y="884444"/>
            <a:ext cx="1464436" cy="1464436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9" name="Marcador de imagen 6"/>
          <p:cNvSpPr>
            <a:spLocks noGrp="1"/>
          </p:cNvSpPr>
          <p:nvPr>
            <p:ph type="pic" sz="quarter" idx="13"/>
          </p:nvPr>
        </p:nvSpPr>
        <p:spPr>
          <a:xfrm>
            <a:off x="8582877" y="884444"/>
            <a:ext cx="1464436" cy="1464436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8" name="Marcador de imagen 6"/>
          <p:cNvSpPr>
            <a:spLocks noGrp="1"/>
          </p:cNvSpPr>
          <p:nvPr>
            <p:ph type="pic" sz="quarter" idx="14"/>
          </p:nvPr>
        </p:nvSpPr>
        <p:spPr>
          <a:xfrm>
            <a:off x="2297560" y="3764764"/>
            <a:ext cx="1464436" cy="1464436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10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5435641" y="3764764"/>
            <a:ext cx="1464436" cy="1464436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11" name="Marcador de imagen 6"/>
          <p:cNvSpPr>
            <a:spLocks noGrp="1"/>
          </p:cNvSpPr>
          <p:nvPr>
            <p:ph type="pic" sz="quarter" idx="16"/>
          </p:nvPr>
        </p:nvSpPr>
        <p:spPr>
          <a:xfrm>
            <a:off x="8582877" y="3764764"/>
            <a:ext cx="1464436" cy="1464436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31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6792000" y="-15280"/>
            <a:ext cx="5400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364729" y="2420888"/>
            <a:ext cx="4731271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64732" y="2074456"/>
            <a:ext cx="4731267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207624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4619546" y="2359298"/>
            <a:ext cx="2952907" cy="24378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6" name="Marcador de imagen 4"/>
          <p:cNvSpPr>
            <a:spLocks noGrp="1"/>
          </p:cNvSpPr>
          <p:nvPr>
            <p:ph type="pic" sz="quarter" idx="12"/>
          </p:nvPr>
        </p:nvSpPr>
        <p:spPr>
          <a:xfrm>
            <a:off x="1341156" y="2359298"/>
            <a:ext cx="2952907" cy="24378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9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897936" y="2359298"/>
            <a:ext cx="2952907" cy="24378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6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3840">
          <p15:clr>
            <a:srgbClr val="FBAE40"/>
          </p15:clr>
        </p15:guide>
        <p15:guide id="5" pos="683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 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4619546" y="692696"/>
            <a:ext cx="2952907" cy="46085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6" name="Marcador de imagen 4"/>
          <p:cNvSpPr>
            <a:spLocks noGrp="1"/>
          </p:cNvSpPr>
          <p:nvPr>
            <p:ph type="pic" sz="quarter" idx="12"/>
          </p:nvPr>
        </p:nvSpPr>
        <p:spPr>
          <a:xfrm>
            <a:off x="1341156" y="692696"/>
            <a:ext cx="2952907" cy="46085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9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897936" y="692696"/>
            <a:ext cx="2952907" cy="46085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12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3840">
          <p15:clr>
            <a:srgbClr val="FBAE40"/>
          </p15:clr>
        </p15:guide>
        <p15:guide id="5" pos="68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 right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4619546" y="548680"/>
            <a:ext cx="2952907" cy="1944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6" name="Marcador de imagen 4"/>
          <p:cNvSpPr>
            <a:spLocks noGrp="1"/>
          </p:cNvSpPr>
          <p:nvPr>
            <p:ph type="pic" sz="quarter" idx="12"/>
          </p:nvPr>
        </p:nvSpPr>
        <p:spPr>
          <a:xfrm>
            <a:off x="1341156" y="548680"/>
            <a:ext cx="2952907" cy="1944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9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897936" y="548680"/>
            <a:ext cx="2952907" cy="1944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7" name="Marcador de imagen 4"/>
          <p:cNvSpPr>
            <a:spLocks noGrp="1"/>
          </p:cNvSpPr>
          <p:nvPr>
            <p:ph type="pic" sz="quarter" idx="14"/>
          </p:nvPr>
        </p:nvSpPr>
        <p:spPr>
          <a:xfrm>
            <a:off x="4619546" y="3645024"/>
            <a:ext cx="2952907" cy="1944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8" name="Marcador de imagen 4"/>
          <p:cNvSpPr>
            <a:spLocks noGrp="1"/>
          </p:cNvSpPr>
          <p:nvPr>
            <p:ph type="pic" sz="quarter" idx="15"/>
          </p:nvPr>
        </p:nvSpPr>
        <p:spPr>
          <a:xfrm>
            <a:off x="1341156" y="3645024"/>
            <a:ext cx="2952907" cy="1944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10" name="Marcador de imagen 4"/>
          <p:cNvSpPr>
            <a:spLocks noGrp="1"/>
          </p:cNvSpPr>
          <p:nvPr>
            <p:ph type="pic" sz="quarter" idx="16"/>
          </p:nvPr>
        </p:nvSpPr>
        <p:spPr>
          <a:xfrm>
            <a:off x="7897936" y="3645024"/>
            <a:ext cx="2952907" cy="19442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625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3840">
          <p15:clr>
            <a:srgbClr val="FBAE40"/>
          </p15:clr>
        </p15:guide>
        <p15:guide id="5" pos="68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dar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343025" y="842734"/>
            <a:ext cx="9505949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ctr">
              <a:defRPr sz="4500" b="1" i="0" cap="all">
                <a:solidFill>
                  <a:schemeClr val="bg1">
                    <a:lumMod val="8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3028" y="496302"/>
            <a:ext cx="9505943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19618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Dar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2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6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5293639" y="2412042"/>
            <a:ext cx="5555336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293642" y="2065610"/>
            <a:ext cx="5555331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1"/>
          </p:nvPr>
        </p:nvSpPr>
        <p:spPr>
          <a:xfrm>
            <a:off x="1606700" y="2138040"/>
            <a:ext cx="2989692" cy="2989692"/>
          </a:xfrm>
          <a:custGeom>
            <a:avLst/>
            <a:gdLst>
              <a:gd name="connsiteX0" fmla="*/ 1328352 w 2656704"/>
              <a:gd name="connsiteY0" fmla="*/ 0 h 2656704"/>
              <a:gd name="connsiteX1" fmla="*/ 2656704 w 2656704"/>
              <a:gd name="connsiteY1" fmla="*/ 1328352 h 2656704"/>
              <a:gd name="connsiteX2" fmla="*/ 1328352 w 2656704"/>
              <a:gd name="connsiteY2" fmla="*/ 2656704 h 2656704"/>
              <a:gd name="connsiteX3" fmla="*/ 0 w 2656704"/>
              <a:gd name="connsiteY3" fmla="*/ 1328352 h 2656704"/>
              <a:gd name="connsiteX4" fmla="*/ 1328352 w 2656704"/>
              <a:gd name="connsiteY4" fmla="*/ 0 h 265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704" h="2656704">
                <a:moveTo>
                  <a:pt x="1328352" y="0"/>
                </a:moveTo>
                <a:cubicBezTo>
                  <a:pt x="2061981" y="0"/>
                  <a:pt x="2656704" y="594723"/>
                  <a:pt x="2656704" y="1328352"/>
                </a:cubicBezTo>
                <a:cubicBezTo>
                  <a:pt x="2656704" y="2061981"/>
                  <a:pt x="2061981" y="2656704"/>
                  <a:pt x="1328352" y="2656704"/>
                </a:cubicBezTo>
                <a:cubicBezTo>
                  <a:pt x="594723" y="2656704"/>
                  <a:pt x="0" y="2061981"/>
                  <a:pt x="0" y="1328352"/>
                </a:cubicBezTo>
                <a:cubicBezTo>
                  <a:pt x="0" y="594723"/>
                  <a:pt x="594723" y="0"/>
                  <a:pt x="13283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8" name="Elipse 7"/>
          <p:cNvSpPr/>
          <p:nvPr userDrawn="1"/>
        </p:nvSpPr>
        <p:spPr>
          <a:xfrm>
            <a:off x="1396314" y="1927654"/>
            <a:ext cx="3410464" cy="341046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83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41" userDrawn="1">
          <p15:clr>
            <a:srgbClr val="FBAE40"/>
          </p15:clr>
        </p15:guide>
        <p15:guide id="3" pos="846" userDrawn="1">
          <p15:clr>
            <a:srgbClr val="FBAE40"/>
          </p15:clr>
        </p15:guide>
        <p15:guide id="4" pos="683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5293639" y="2412042"/>
            <a:ext cx="5555336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293642" y="2065610"/>
            <a:ext cx="5555331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6" name="Marcador de imagen 4"/>
          <p:cNvSpPr>
            <a:spLocks noGrp="1"/>
          </p:cNvSpPr>
          <p:nvPr>
            <p:ph type="pic" sz="quarter" idx="11"/>
          </p:nvPr>
        </p:nvSpPr>
        <p:spPr>
          <a:xfrm>
            <a:off x="1583904" y="2301727"/>
            <a:ext cx="2999928" cy="299992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1343025" y="2060848"/>
            <a:ext cx="3457576" cy="34575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57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41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tria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5293639" y="2412042"/>
            <a:ext cx="5555336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293642" y="2065610"/>
            <a:ext cx="5555331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1"/>
          </p:nvPr>
        </p:nvSpPr>
        <p:spPr>
          <a:xfrm>
            <a:off x="1611681" y="2412043"/>
            <a:ext cx="2917360" cy="2514964"/>
          </a:xfrm>
          <a:custGeom>
            <a:avLst/>
            <a:gdLst>
              <a:gd name="connsiteX0" fmla="*/ 1670586 w 3341171"/>
              <a:gd name="connsiteY0" fmla="*/ 0 h 2880320"/>
              <a:gd name="connsiteX1" fmla="*/ 3341171 w 3341171"/>
              <a:gd name="connsiteY1" fmla="*/ 2880320 h 2880320"/>
              <a:gd name="connsiteX2" fmla="*/ 0 w 3341171"/>
              <a:gd name="connsiteY2" fmla="*/ 2880320 h 288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1171" h="2880320">
                <a:moveTo>
                  <a:pt x="1670586" y="0"/>
                </a:moveTo>
                <a:lnTo>
                  <a:pt x="3341171" y="2880320"/>
                </a:lnTo>
                <a:lnTo>
                  <a:pt x="0" y="288032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endParaRPr lang="es-ES_tradnl"/>
          </a:p>
        </p:txBody>
      </p:sp>
      <p:sp>
        <p:nvSpPr>
          <p:cNvPr id="7" name="Triángulo 6"/>
          <p:cNvSpPr/>
          <p:nvPr userDrawn="1"/>
        </p:nvSpPr>
        <p:spPr>
          <a:xfrm>
            <a:off x="1314669" y="2060848"/>
            <a:ext cx="3506184" cy="3022573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97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41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itle with tria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5293639" y="2412042"/>
            <a:ext cx="5555336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293642" y="2065610"/>
            <a:ext cx="5555331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4496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341">
          <p15:clr>
            <a:srgbClr val="FBAE40"/>
          </p15:clr>
        </p15:guide>
        <p15:guide id="3" pos="846">
          <p15:clr>
            <a:srgbClr val="FBAE40"/>
          </p15:clr>
        </p15:guide>
        <p15:guide id="4" pos="683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5293639" y="2412042"/>
            <a:ext cx="4801829" cy="647399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500" b="1" i="0" cap="all">
                <a:solidFill>
                  <a:schemeClr val="tx2">
                    <a:lumMod val="95000"/>
                    <a:lumOff val="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title example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293642" y="2065610"/>
            <a:ext cx="4801825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500" b="1" i="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n-US" dirty="0" err="1"/>
              <a:t>Subitle</a:t>
            </a:r>
            <a:r>
              <a:rPr lang="en-US" dirty="0"/>
              <a:t> Example here</a:t>
            </a:r>
          </a:p>
        </p:txBody>
      </p:sp>
    </p:spTree>
    <p:extLst>
      <p:ext uri="{BB962C8B-B14F-4D97-AF65-F5344CB8AC3E}">
        <p14:creationId xmlns:p14="http://schemas.microsoft.com/office/powerpoint/2010/main" val="9563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41" userDrawn="1">
          <p15:clr>
            <a:srgbClr val="FBAE40"/>
          </p15:clr>
        </p15:guide>
        <p15:guide id="3" pos="846" userDrawn="1">
          <p15:clr>
            <a:srgbClr val="FBAE40"/>
          </p15:clr>
        </p15:guide>
        <p15:guide id="4" pos="68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8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6" r:id="rId2"/>
    <p:sldLayoutId id="2147483677" r:id="rId3"/>
    <p:sldLayoutId id="2147483671" r:id="rId4"/>
    <p:sldLayoutId id="2147483660" r:id="rId5"/>
    <p:sldLayoutId id="2147483664" r:id="rId6"/>
    <p:sldLayoutId id="2147483665" r:id="rId7"/>
    <p:sldLayoutId id="2147483697" r:id="rId8"/>
    <p:sldLayoutId id="2147483662" r:id="rId9"/>
    <p:sldLayoutId id="2147483685" r:id="rId10"/>
    <p:sldLayoutId id="2147483686" r:id="rId11"/>
    <p:sldLayoutId id="2147483687" r:id="rId12"/>
    <p:sldLayoutId id="2147483668" r:id="rId13"/>
    <p:sldLayoutId id="2147483667" r:id="rId14"/>
    <p:sldLayoutId id="2147483689" r:id="rId15"/>
    <p:sldLayoutId id="2147483691" r:id="rId16"/>
    <p:sldLayoutId id="2147483688" r:id="rId17"/>
    <p:sldLayoutId id="2147483694" r:id="rId18"/>
    <p:sldLayoutId id="2147483692" r:id="rId19"/>
    <p:sldLayoutId id="2147483696" r:id="rId20"/>
    <p:sldLayoutId id="2147483695" r:id="rId21"/>
    <p:sldLayoutId id="2147483693" r:id="rId22"/>
    <p:sldLayoutId id="2147483683" r:id="rId23"/>
    <p:sldLayoutId id="2147483684" r:id="rId24"/>
    <p:sldLayoutId id="2147483669" r:id="rId25"/>
    <p:sldLayoutId id="2147483682" r:id="rId26"/>
    <p:sldLayoutId id="2147483678" r:id="rId27"/>
    <p:sldLayoutId id="2147483679" r:id="rId28"/>
    <p:sldLayoutId id="2147483680" r:id="rId29"/>
    <p:sldLayoutId id="2147483670" r:id="rId30"/>
    <p:sldLayoutId id="2147483673" r:id="rId31"/>
    <p:sldLayoutId id="2147483675" r:id="rId32"/>
    <p:sldLayoutId id="2147483674" r:id="rId33"/>
    <p:sldLayoutId id="2147483666" r:id="rId34"/>
    <p:sldLayoutId id="2147483672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4"/>
          <p:cNvSpPr txBox="1">
            <a:spLocks/>
          </p:cNvSpPr>
          <p:nvPr/>
        </p:nvSpPr>
        <p:spPr>
          <a:xfrm>
            <a:off x="4009539" y="4013672"/>
            <a:ext cx="4783953" cy="431246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2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GROUP MEMBERS</a:t>
            </a:r>
          </a:p>
          <a:p>
            <a:pPr marL="0" indent="0" algn="ctr">
              <a:buNone/>
            </a:pPr>
            <a:r>
              <a:rPr lang="es-ES_tradnl" sz="2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Joy Nguyen</a:t>
            </a:r>
          </a:p>
          <a:p>
            <a:pPr marL="0" indent="0" algn="ctr">
              <a:buNone/>
            </a:pPr>
            <a:r>
              <a:rPr lang="es-ES_tradnl" sz="2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Phyllis Hung</a:t>
            </a:r>
          </a:p>
          <a:p>
            <a:pPr marL="0" indent="0" algn="ctr">
              <a:buNone/>
            </a:pPr>
            <a:r>
              <a:rPr lang="es-ES_tradnl" sz="2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Victor Olubanwo</a:t>
            </a:r>
          </a:p>
        </p:txBody>
      </p:sp>
      <p:sp>
        <p:nvSpPr>
          <p:cNvPr id="12" name="Título 3"/>
          <p:cNvSpPr txBox="1">
            <a:spLocks/>
          </p:cNvSpPr>
          <p:nvPr/>
        </p:nvSpPr>
        <p:spPr>
          <a:xfrm>
            <a:off x="119336" y="2317875"/>
            <a:ext cx="11953328" cy="935431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None/>
            </a:pPr>
            <a:r>
              <a:rPr lang="es-ES_tradnl" b="1" dirty="0">
                <a:solidFill>
                  <a:schemeClr val="accent4"/>
                </a:solidFill>
                <a:latin typeface="Lato Black" charset="0"/>
                <a:ea typeface="Lato Black" charset="0"/>
                <a:cs typeface="Lato Black" charset="0"/>
              </a:rPr>
              <a:t>FTEC 6334_FALL 2020</a:t>
            </a:r>
          </a:p>
          <a:p>
            <a:pPr marL="0" indent="0" algn="ctr">
              <a:buNone/>
            </a:pPr>
            <a:r>
              <a:rPr lang="es-ES_tradnl" b="1" dirty="0">
                <a:solidFill>
                  <a:schemeClr val="accent4"/>
                </a:solidFill>
                <a:latin typeface="Lato Black" charset="0"/>
                <a:ea typeface="Lato Black" charset="0"/>
                <a:cs typeface="Lato Black" charset="0"/>
              </a:rPr>
              <a:t>GROUP PRESENT</a:t>
            </a:r>
          </a:p>
          <a:p>
            <a:pPr marL="0" indent="0" algn="ctr">
              <a:buNone/>
            </a:pPr>
            <a:r>
              <a:rPr lang="es-ES_tradnl" b="1" dirty="0">
                <a:solidFill>
                  <a:schemeClr val="accent4"/>
                </a:solidFill>
                <a:latin typeface="Lato Black" charset="0"/>
                <a:ea typeface="Lato Black" charset="0"/>
                <a:cs typeface="Lato Black" charset="0"/>
              </a:rPr>
              <a:t>CREDIT CARD DEFAULT PREDICTION</a:t>
            </a:r>
          </a:p>
        </p:txBody>
      </p:sp>
      <p:sp>
        <p:nvSpPr>
          <p:cNvPr id="20" name="Forma libre 19"/>
          <p:cNvSpPr/>
          <p:nvPr/>
        </p:nvSpPr>
        <p:spPr>
          <a:xfrm>
            <a:off x="5908692" y="636741"/>
            <a:ext cx="889586" cy="889587"/>
          </a:xfrm>
          <a:custGeom>
            <a:avLst/>
            <a:gdLst>
              <a:gd name="connsiteX0" fmla="*/ 0 w 2376264"/>
              <a:gd name="connsiteY0" fmla="*/ 0 h 2376264"/>
              <a:gd name="connsiteX1" fmla="*/ 1 w 2376264"/>
              <a:gd name="connsiteY1" fmla="*/ 0 h 2376264"/>
              <a:gd name="connsiteX2" fmla="*/ 1188134 w 2376264"/>
              <a:gd name="connsiteY2" fmla="*/ 1188133 h 2376264"/>
              <a:gd name="connsiteX3" fmla="*/ 2376264 w 2376264"/>
              <a:gd name="connsiteY3" fmla="*/ 3 h 2376264"/>
              <a:gd name="connsiteX4" fmla="*/ 2376264 w 2376264"/>
              <a:gd name="connsiteY4" fmla="*/ 2376264 h 2376264"/>
              <a:gd name="connsiteX5" fmla="*/ 1778052 w 2376264"/>
              <a:gd name="connsiteY5" fmla="*/ 1778052 h 2376264"/>
              <a:gd name="connsiteX6" fmla="*/ 1188131 w 2376264"/>
              <a:gd name="connsiteY6" fmla="*/ 2367974 h 2376264"/>
              <a:gd name="connsiteX7" fmla="*/ 598209 w 2376264"/>
              <a:gd name="connsiteY7" fmla="*/ 1778052 h 2376264"/>
              <a:gd name="connsiteX8" fmla="*/ 0 w 2376264"/>
              <a:gd name="connsiteY8" fmla="*/ 2376261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6264" h="2376264">
                <a:moveTo>
                  <a:pt x="0" y="0"/>
                </a:moveTo>
                <a:lnTo>
                  <a:pt x="1" y="0"/>
                </a:lnTo>
                <a:lnTo>
                  <a:pt x="1188134" y="1188133"/>
                </a:lnTo>
                <a:lnTo>
                  <a:pt x="2376264" y="3"/>
                </a:lnTo>
                <a:lnTo>
                  <a:pt x="2376264" y="2376264"/>
                </a:lnTo>
                <a:lnTo>
                  <a:pt x="1778052" y="1778052"/>
                </a:lnTo>
                <a:lnTo>
                  <a:pt x="1188131" y="2367974"/>
                </a:lnTo>
                <a:lnTo>
                  <a:pt x="598209" y="1778052"/>
                </a:lnTo>
                <a:lnTo>
                  <a:pt x="0" y="23762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>
            <a:spLocks noChangeAspect="1"/>
          </p:cNvSpPr>
          <p:nvPr/>
        </p:nvSpPr>
        <p:spPr>
          <a:xfrm rot="18900000">
            <a:off x="6077093" y="335232"/>
            <a:ext cx="552786" cy="552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Elipse 3"/>
          <p:cNvSpPr/>
          <p:nvPr/>
        </p:nvSpPr>
        <p:spPr>
          <a:xfrm flipV="1">
            <a:off x="5958852" y="6043928"/>
            <a:ext cx="193384" cy="19338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Elipse 4"/>
          <p:cNvSpPr/>
          <p:nvPr/>
        </p:nvSpPr>
        <p:spPr>
          <a:xfrm flipV="1">
            <a:off x="6263648" y="6043928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Elipse 5"/>
          <p:cNvSpPr/>
          <p:nvPr/>
        </p:nvSpPr>
        <p:spPr>
          <a:xfrm flipV="1">
            <a:off x="6522265" y="6043928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51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4284230-FB2E-4674-A181-1503A06F4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7" t="8766" r="16549" b="-1464"/>
          <a:stretch/>
        </p:blipFill>
        <p:spPr>
          <a:xfrm>
            <a:off x="4088472" y="399642"/>
            <a:ext cx="8042413" cy="6058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771A0-50B9-49E1-A432-6DFAF5B7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92" y="1162069"/>
            <a:ext cx="3256840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statistics</a:t>
            </a:r>
          </a:p>
        </p:txBody>
      </p:sp>
    </p:spTree>
    <p:extLst>
      <p:ext uri="{BB962C8B-B14F-4D97-AF65-F5344CB8AC3E}">
        <p14:creationId xmlns:p14="http://schemas.microsoft.com/office/powerpoint/2010/main" val="7524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redondeado 23"/>
          <p:cNvSpPr/>
          <p:nvPr/>
        </p:nvSpPr>
        <p:spPr>
          <a:xfrm>
            <a:off x="4121147" y="2773278"/>
            <a:ext cx="1299072" cy="12990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redondeado 24"/>
          <p:cNvSpPr/>
          <p:nvPr/>
        </p:nvSpPr>
        <p:spPr>
          <a:xfrm>
            <a:off x="9072114" y="2773278"/>
            <a:ext cx="1299072" cy="12990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ángulo redondeado 2"/>
          <p:cNvSpPr/>
          <p:nvPr/>
        </p:nvSpPr>
        <p:spPr>
          <a:xfrm>
            <a:off x="1638827" y="2780928"/>
            <a:ext cx="1299072" cy="12990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29773" y="1294116"/>
            <a:ext cx="8219032" cy="647399"/>
          </a:xfrm>
        </p:spPr>
        <p:txBody>
          <a:bodyPr/>
          <a:lstStyle/>
          <a:p>
            <a:r>
              <a:rPr lang="es-ES_tradnl" dirty="0"/>
              <a:t>Data preprocessing</a:t>
            </a:r>
          </a:p>
        </p:txBody>
      </p:sp>
      <p:sp>
        <p:nvSpPr>
          <p:cNvPr id="13" name="Elipse 12"/>
          <p:cNvSpPr/>
          <p:nvPr/>
        </p:nvSpPr>
        <p:spPr>
          <a:xfrm flipV="1">
            <a:off x="5873248" y="908720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/>
          <p:cNvSpPr/>
          <p:nvPr/>
        </p:nvSpPr>
        <p:spPr>
          <a:xfrm flipV="1">
            <a:off x="6178044" y="908720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/>
          <p:cNvSpPr/>
          <p:nvPr/>
        </p:nvSpPr>
        <p:spPr>
          <a:xfrm flipV="1">
            <a:off x="6436661" y="908720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248267" y="4437112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imputation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3730364" y="4429462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Encoding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8681554" y="4429462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sampling</a:t>
            </a:r>
          </a:p>
        </p:txBody>
      </p:sp>
      <p:pic>
        <p:nvPicPr>
          <p:cNvPr id="18" name="Picture 17" descr="A close up of puzzle pieces&#10;&#10;Description automatically generated">
            <a:extLst>
              <a:ext uri="{FF2B5EF4-FFF2-40B4-BE49-F238E27FC236}">
                <a16:creationId xmlns:a16="http://schemas.microsoft.com/office/drawing/2014/main" id="{CBB6A610-044A-4676-AC4C-6C065605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323" y="3068960"/>
            <a:ext cx="720080" cy="720080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818F3536-0DD6-48E7-8B2F-89891D5B6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37" y="3138254"/>
            <a:ext cx="566192" cy="566192"/>
          </a:xfrm>
          <a:prstGeom prst="rect">
            <a:avLst/>
          </a:prstGeom>
        </p:spPr>
      </p:pic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765AA7B5-4857-441E-BB3F-06D8F6F78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320" y="3066246"/>
            <a:ext cx="638200" cy="638200"/>
          </a:xfrm>
          <a:prstGeom prst="rect">
            <a:avLst/>
          </a:prstGeom>
        </p:spPr>
      </p:pic>
      <p:sp>
        <p:nvSpPr>
          <p:cNvPr id="16" name="Rectángulo redondeado 23">
            <a:extLst>
              <a:ext uri="{FF2B5EF4-FFF2-40B4-BE49-F238E27FC236}">
                <a16:creationId xmlns:a16="http://schemas.microsoft.com/office/drawing/2014/main" id="{9A7511A6-4D4E-40FE-A3A9-311357F49959}"/>
              </a:ext>
            </a:extLst>
          </p:cNvPr>
          <p:cNvSpPr/>
          <p:nvPr/>
        </p:nvSpPr>
        <p:spPr>
          <a:xfrm>
            <a:off x="6690253" y="2775847"/>
            <a:ext cx="1299072" cy="12990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EEE6F5B-EBDD-4A4C-B6C4-81B30709EDBE}"/>
              </a:ext>
            </a:extLst>
          </p:cNvPr>
          <p:cNvSpPr txBox="1">
            <a:spLocks/>
          </p:cNvSpPr>
          <p:nvPr/>
        </p:nvSpPr>
        <p:spPr>
          <a:xfrm>
            <a:off x="6299470" y="4432031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scaling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4DFD78AC-C9C1-4BE8-9961-088FFFCEB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43" y="3140823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9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64125" y="632157"/>
            <a:ext cx="4767779" cy="265094"/>
          </a:xfrm>
        </p:spPr>
        <p:txBody>
          <a:bodyPr/>
          <a:lstStyle/>
          <a:p>
            <a:r>
              <a:rPr lang="es-ES_tradnl" sz="2000" dirty="0"/>
              <a:t>1. IMPUTATION</a:t>
            </a:r>
          </a:p>
        </p:txBody>
      </p:sp>
      <p:sp>
        <p:nvSpPr>
          <p:cNvPr id="26" name="Text Placeholder 5"/>
          <p:cNvSpPr txBox="1">
            <a:spLocks/>
          </p:cNvSpPr>
          <p:nvPr/>
        </p:nvSpPr>
        <p:spPr>
          <a:xfrm>
            <a:off x="1415480" y="1772816"/>
            <a:ext cx="2977775" cy="3744416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0">
                <a:solidFill>
                  <a:schemeClr val="bg1"/>
                </a:solidFill>
              </a:rPr>
              <a:t>s</a:t>
            </a:r>
            <a:endParaRPr lang="en-US" sz="30000" dirty="0">
              <a:solidFill>
                <a:schemeClr val="bg1"/>
              </a:solidFill>
            </a:endParaRPr>
          </a:p>
        </p:txBody>
      </p:sp>
      <p:sp>
        <p:nvSpPr>
          <p:cNvPr id="24" name="TextBox 27"/>
          <p:cNvSpPr txBox="1"/>
          <p:nvPr/>
        </p:nvSpPr>
        <p:spPr>
          <a:xfrm>
            <a:off x="4286498" y="1606932"/>
            <a:ext cx="7416824" cy="44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There are a few predictive models that can internally handle incomplete data such as </a:t>
            </a:r>
            <a:r>
              <a:rPr lang="en-US" sz="1600" dirty="0" err="1"/>
              <a:t>XGBoost</a:t>
            </a:r>
            <a:r>
              <a:rPr lang="en-US" sz="1600" dirty="0"/>
              <a:t>. However, 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m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any popular predictive models such as neural networks, cannot tolerate any amount of missing values</a:t>
            </a:r>
          </a:p>
          <a:p>
            <a:pPr algn="just">
              <a:lnSpc>
                <a:spcPct val="150000"/>
              </a:lnSpc>
            </a:pPr>
            <a:endParaRPr lang="es-ES_tradnl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600" dirty="0"/>
              <a:t>There are missing values in “EDUCATION” and “MARRIAGE”.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_tradnl" sz="1600" dirty="0"/>
              <a:t>Common Methods to handle Missing Data: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_tradnl" sz="1600" dirty="0"/>
              <a:t>Deletion of Data: may result in model’s bias </a:t>
            </a:r>
            <a:r>
              <a:rPr lang="es-ES_tradnl" sz="1600" dirty="0">
                <a:sym typeface="Wingdings" panose="05000000000000000000" pitchFamily="2" charset="2"/>
              </a:rPr>
              <a:t> don’t want to throw away samples</a:t>
            </a:r>
            <a:endParaRPr lang="es-ES_tradnl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_tradnl" sz="1600" dirty="0"/>
              <a:t>Encoding: t</a:t>
            </a: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</a:rPr>
              <a:t>he number of missing values is small and should not have high effect to the model </a:t>
            </a: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  <a:sym typeface="Wingdings" panose="05000000000000000000" pitchFamily="2" charset="2"/>
              </a:rPr>
              <a:t> </a:t>
            </a: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</a:rPr>
              <a:t>Creating new category for missing values may affect model’s interpretation</a:t>
            </a:r>
            <a:endParaRPr lang="es-ES_tradnl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</a:rPr>
              <a:t>Imputation: SimpleImputer - replace missing values with the most frequent values </a:t>
            </a: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  <a:sym typeface="Wingdings" panose="05000000000000000000" pitchFamily="2" charset="2"/>
              </a:rPr>
              <a:t> </a:t>
            </a: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</a:rPr>
              <a:t> most appropriate for our data</a:t>
            </a:r>
          </a:p>
        </p:txBody>
      </p:sp>
      <p:sp>
        <p:nvSpPr>
          <p:cNvPr id="25" name="Elipse 24"/>
          <p:cNvSpPr/>
          <p:nvPr/>
        </p:nvSpPr>
        <p:spPr>
          <a:xfrm flipV="1">
            <a:off x="443966" y="330517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lipse 34"/>
          <p:cNvSpPr/>
          <p:nvPr/>
        </p:nvSpPr>
        <p:spPr>
          <a:xfrm flipV="1">
            <a:off x="748762" y="330517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Elipse 35"/>
          <p:cNvSpPr/>
          <p:nvPr/>
        </p:nvSpPr>
        <p:spPr>
          <a:xfrm flipV="1">
            <a:off x="1007379" y="330517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EB3593E9-E2AE-4F83-A4C3-C177E0A3F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5" t="7642" r="62036" b="5153"/>
          <a:stretch/>
        </p:blipFill>
        <p:spPr>
          <a:xfrm>
            <a:off x="442468" y="1768558"/>
            <a:ext cx="3203003" cy="4680521"/>
          </a:xfrm>
          <a:prstGeom prst="rect">
            <a:avLst/>
          </a:prstGeom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77FFF2E1-B300-49BC-B16C-09E91B32774C}"/>
              </a:ext>
            </a:extLst>
          </p:cNvPr>
          <p:cNvSpPr txBox="1"/>
          <p:nvPr/>
        </p:nvSpPr>
        <p:spPr>
          <a:xfrm>
            <a:off x="464125" y="1183483"/>
            <a:ext cx="217549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600" b="1" dirty="0"/>
              <a:t>Missing Values Check:</a:t>
            </a:r>
            <a:endParaRPr lang="en-US" sz="1400" b="1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79376" y="803761"/>
            <a:ext cx="4767779" cy="265094"/>
          </a:xfrm>
        </p:spPr>
        <p:txBody>
          <a:bodyPr/>
          <a:lstStyle/>
          <a:p>
            <a:r>
              <a:rPr lang="es-ES_tradnl" sz="2000" dirty="0"/>
              <a:t>2. Encoding</a:t>
            </a:r>
          </a:p>
        </p:txBody>
      </p:sp>
      <p:sp>
        <p:nvSpPr>
          <p:cNvPr id="26" name="Text Placeholder 5"/>
          <p:cNvSpPr txBox="1">
            <a:spLocks/>
          </p:cNvSpPr>
          <p:nvPr/>
        </p:nvSpPr>
        <p:spPr>
          <a:xfrm>
            <a:off x="1415480" y="1772816"/>
            <a:ext cx="2977775" cy="3744416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0">
                <a:solidFill>
                  <a:schemeClr val="bg1"/>
                </a:solidFill>
              </a:rPr>
              <a:t>s</a:t>
            </a:r>
            <a:endParaRPr lang="en-US" sz="30000" dirty="0">
              <a:solidFill>
                <a:schemeClr val="bg1"/>
              </a:solidFill>
            </a:endParaRPr>
          </a:p>
        </p:txBody>
      </p:sp>
      <p:sp>
        <p:nvSpPr>
          <p:cNvPr id="24" name="TextBox 27"/>
          <p:cNvSpPr txBox="1"/>
          <p:nvPr/>
        </p:nvSpPr>
        <p:spPr>
          <a:xfrm>
            <a:off x="335360" y="1214308"/>
            <a:ext cx="813690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Predictive models that depend on numeric inputs cannot directly handle open text fields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333333"/>
                </a:solidFill>
                <a:latin typeface="Merriweather"/>
                <a:sym typeface="Wingdings" panose="05000000000000000000" pitchFamily="2" charset="2"/>
              </a:rPr>
              <a:t>Those information need to be processed prior to be included in the model</a:t>
            </a:r>
            <a:endParaRPr lang="es-ES_tradnl" sz="1600" dirty="0">
              <a:solidFill>
                <a:srgbClr val="333333"/>
              </a:solidFill>
              <a:latin typeface="Merriweather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_tradnl" sz="1600" dirty="0"/>
              <a:t>There are 3 variables to be encoded in our data: “SEX”, “EDUCATION”, and “MARRIAGE”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_tradnl" sz="1600" dirty="0"/>
              <a:t>Common Method: Creating Dummy Variables or One-hot Coding</a:t>
            </a:r>
          </a:p>
        </p:txBody>
      </p:sp>
      <p:sp>
        <p:nvSpPr>
          <p:cNvPr id="25" name="Elipse 24"/>
          <p:cNvSpPr/>
          <p:nvPr/>
        </p:nvSpPr>
        <p:spPr>
          <a:xfrm flipV="1">
            <a:off x="459217" y="502121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lipse 34"/>
          <p:cNvSpPr/>
          <p:nvPr/>
        </p:nvSpPr>
        <p:spPr>
          <a:xfrm flipV="1">
            <a:off x="764013" y="502121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Elipse 35"/>
          <p:cNvSpPr/>
          <p:nvPr/>
        </p:nvSpPr>
        <p:spPr>
          <a:xfrm flipV="1">
            <a:off x="1022630" y="502121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6B5B7CFF-D778-4036-8FC5-E89DE6964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7"/>
          <a:stretch/>
        </p:blipFill>
        <p:spPr>
          <a:xfrm>
            <a:off x="6729971" y="2891205"/>
            <a:ext cx="4589696" cy="3743867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0009854-188A-481C-B1F6-18FAD5FFF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172" y="2891206"/>
            <a:ext cx="2723944" cy="37438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31CEDA4-3D34-4411-97B2-716C081BDFFB}"/>
              </a:ext>
            </a:extLst>
          </p:cNvPr>
          <p:cNvSpPr/>
          <p:nvPr/>
        </p:nvSpPr>
        <p:spPr>
          <a:xfrm>
            <a:off x="5120661" y="4365104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5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79376" y="803761"/>
            <a:ext cx="4767779" cy="265094"/>
          </a:xfrm>
        </p:spPr>
        <p:txBody>
          <a:bodyPr/>
          <a:lstStyle/>
          <a:p>
            <a:r>
              <a:rPr lang="es-ES_tradnl" sz="2000" dirty="0"/>
              <a:t>3. Scaling</a:t>
            </a:r>
          </a:p>
        </p:txBody>
      </p:sp>
      <p:sp>
        <p:nvSpPr>
          <p:cNvPr id="26" name="Text Placeholder 5"/>
          <p:cNvSpPr txBox="1">
            <a:spLocks/>
          </p:cNvSpPr>
          <p:nvPr/>
        </p:nvSpPr>
        <p:spPr>
          <a:xfrm>
            <a:off x="1415480" y="1772816"/>
            <a:ext cx="2977775" cy="3744416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0">
                <a:solidFill>
                  <a:schemeClr val="bg1"/>
                </a:solidFill>
              </a:rPr>
              <a:t>s</a:t>
            </a:r>
            <a:endParaRPr lang="en-US" sz="30000" dirty="0">
              <a:solidFill>
                <a:schemeClr val="bg1"/>
              </a:solidFill>
            </a:endParaRPr>
          </a:p>
        </p:txBody>
      </p:sp>
      <p:sp>
        <p:nvSpPr>
          <p:cNvPr id="24" name="TextBox 27"/>
          <p:cNvSpPr txBox="1"/>
          <p:nvPr/>
        </p:nvSpPr>
        <p:spPr>
          <a:xfrm>
            <a:off x="335360" y="1214308"/>
            <a:ext cx="11449272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The </a:t>
            </a:r>
            <a:r>
              <a:rPr lang="en-US" sz="1600" b="0" i="0">
                <a:solidFill>
                  <a:srgbClr val="333333"/>
                </a:solidFill>
                <a:effectLst/>
                <a:latin typeface="Merriweather"/>
              </a:rPr>
              <a:t>distribution is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where we should focus our attention.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A simple log-transformation, or more complex Box-Cox or Yeo-Johnson transformation, can be used to place the data on a scale where the distribution is approximately symmetric, thus removing the appearance of outliers in the data</a:t>
            </a:r>
            <a:endParaRPr lang="es-ES_tradnl" sz="1600" dirty="0"/>
          </a:p>
        </p:txBody>
      </p:sp>
      <p:sp>
        <p:nvSpPr>
          <p:cNvPr id="25" name="Elipse 24"/>
          <p:cNvSpPr/>
          <p:nvPr/>
        </p:nvSpPr>
        <p:spPr>
          <a:xfrm flipV="1">
            <a:off x="459217" y="502121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lipse 34"/>
          <p:cNvSpPr/>
          <p:nvPr/>
        </p:nvSpPr>
        <p:spPr>
          <a:xfrm flipV="1">
            <a:off x="764013" y="502121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Elipse 35"/>
          <p:cNvSpPr/>
          <p:nvPr/>
        </p:nvSpPr>
        <p:spPr>
          <a:xfrm flipV="1">
            <a:off x="1022630" y="502121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31CEDA4-3D34-4411-97B2-716C081BDFFB}"/>
              </a:ext>
            </a:extLst>
          </p:cNvPr>
          <p:cNvSpPr/>
          <p:nvPr/>
        </p:nvSpPr>
        <p:spPr>
          <a:xfrm>
            <a:off x="5735960" y="4365104"/>
            <a:ext cx="677586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F920214-E458-4383-95C9-0754E7034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68"/>
          <a:stretch/>
        </p:blipFill>
        <p:spPr>
          <a:xfrm>
            <a:off x="459217" y="2895224"/>
            <a:ext cx="4959253" cy="357243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B33F3D3-2FA7-41D0-BBCE-26205D505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532" y="2895224"/>
            <a:ext cx="5208562" cy="35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51384" y="776173"/>
            <a:ext cx="4767779" cy="265094"/>
          </a:xfrm>
        </p:spPr>
        <p:txBody>
          <a:bodyPr/>
          <a:lstStyle/>
          <a:p>
            <a:r>
              <a:rPr lang="es-ES_tradnl" sz="2000" dirty="0"/>
              <a:t>4. Sampling</a:t>
            </a:r>
          </a:p>
        </p:txBody>
      </p:sp>
      <p:sp>
        <p:nvSpPr>
          <p:cNvPr id="24" name="TextBox 27"/>
          <p:cNvSpPr txBox="1"/>
          <p:nvPr/>
        </p:nvSpPr>
        <p:spPr>
          <a:xfrm>
            <a:off x="4836482" y="1556792"/>
            <a:ext cx="7098322" cy="4116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plit the data into two groups:</a:t>
            </a:r>
          </a:p>
          <a:p>
            <a:pPr marL="914400" indent="-2873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333333"/>
                </a:solidFill>
                <a:latin typeface="Merriweather"/>
              </a:rPr>
              <a:t>Training Set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: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used to develop models and feature sets</a:t>
            </a:r>
          </a:p>
          <a:p>
            <a:pPr marL="914400" indent="-287338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333333"/>
                </a:solidFill>
                <a:latin typeface="Merriweather"/>
              </a:rPr>
              <a:t>Test Set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: used to estimate the final model’s performance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333333"/>
              </a:solidFill>
              <a:latin typeface="Merriweather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Rule of Thumb: 80/20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Completely random sampling is not appropriate as the response is not evenly distributed across the outcome</a:t>
            </a:r>
            <a:endParaRPr lang="es-ES_tradnl" sz="16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_tradnl" sz="1600" b="1" dirty="0">
                <a:solidFill>
                  <a:srgbClr val="333333"/>
                </a:solidFill>
                <a:latin typeface="Merriweather"/>
              </a:rPr>
              <a:t>Stratified approach</a:t>
            </a: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</a:rPr>
              <a:t>: 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selecting samples at random within each class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333333"/>
                </a:solidFill>
                <a:latin typeface="Merriweather"/>
                <a:sym typeface="Wingdings" panose="05000000000000000000" pitchFamily="2" charset="2"/>
              </a:rPr>
              <a:t> E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nsures the frequency distribution of the outcome is approximately equal within the training and test sets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b="0" i="0" dirty="0">
              <a:solidFill>
                <a:srgbClr val="333333"/>
              </a:solidFill>
              <a:effectLst/>
              <a:latin typeface="Merriweather"/>
            </a:endParaRPr>
          </a:p>
        </p:txBody>
      </p:sp>
      <p:sp>
        <p:nvSpPr>
          <p:cNvPr id="25" name="Elipse 24"/>
          <p:cNvSpPr/>
          <p:nvPr/>
        </p:nvSpPr>
        <p:spPr>
          <a:xfrm flipV="1">
            <a:off x="531225" y="474533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lipse 34"/>
          <p:cNvSpPr/>
          <p:nvPr/>
        </p:nvSpPr>
        <p:spPr>
          <a:xfrm flipV="1">
            <a:off x="836021" y="474533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Elipse 35"/>
          <p:cNvSpPr/>
          <p:nvPr/>
        </p:nvSpPr>
        <p:spPr>
          <a:xfrm flipV="1">
            <a:off x="1094638" y="474533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26" name="Picture 2" descr="Data, database, information, line, split icon - Download on Iconfinder">
            <a:extLst>
              <a:ext uri="{FF2B5EF4-FFF2-40B4-BE49-F238E27FC236}">
                <a16:creationId xmlns:a16="http://schemas.microsoft.com/office/drawing/2014/main" id="{A09A88AD-17AE-48CA-8E06-EB76BB18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6" y="1700808"/>
            <a:ext cx="3822579" cy="38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2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redondeado 21"/>
          <p:cNvSpPr/>
          <p:nvPr/>
        </p:nvSpPr>
        <p:spPr>
          <a:xfrm rot="18900000">
            <a:off x="3244399" y="3483035"/>
            <a:ext cx="1232176" cy="1232176"/>
          </a:xfrm>
          <a:prstGeom prst="roundRect">
            <a:avLst>
              <a:gd name="adj" fmla="val 2509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ángulo redondeado 2"/>
          <p:cNvSpPr/>
          <p:nvPr/>
        </p:nvSpPr>
        <p:spPr>
          <a:xfrm rot="18900000">
            <a:off x="691280" y="3483035"/>
            <a:ext cx="1232176" cy="1232176"/>
          </a:xfrm>
          <a:prstGeom prst="roundRect">
            <a:avLst>
              <a:gd name="adj" fmla="val 2509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68528" y="1414136"/>
            <a:ext cx="8219032" cy="647399"/>
          </a:xfrm>
        </p:spPr>
        <p:txBody>
          <a:bodyPr/>
          <a:lstStyle/>
          <a:p>
            <a:r>
              <a:rPr lang="es-ES_tradnl" dirty="0"/>
              <a:t>Techniques to exploit</a:t>
            </a:r>
          </a:p>
        </p:txBody>
      </p:sp>
      <p:sp>
        <p:nvSpPr>
          <p:cNvPr id="6" name="TextBox 27"/>
          <p:cNvSpPr txBox="1"/>
          <p:nvPr/>
        </p:nvSpPr>
        <p:spPr>
          <a:xfrm>
            <a:off x="119336" y="4914018"/>
            <a:ext cx="238018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/>
              <a:t>Logistic Regression Model</a:t>
            </a:r>
            <a:endParaRPr lang="en-US" sz="1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3" name="Elipse 12"/>
          <p:cNvSpPr/>
          <p:nvPr/>
        </p:nvSpPr>
        <p:spPr>
          <a:xfrm flipV="1">
            <a:off x="5873248" y="908720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/>
          <p:cNvSpPr/>
          <p:nvPr/>
        </p:nvSpPr>
        <p:spPr>
          <a:xfrm flipV="1">
            <a:off x="6178044" y="908720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/>
          <p:cNvSpPr/>
          <p:nvPr/>
        </p:nvSpPr>
        <p:spPr>
          <a:xfrm flipV="1">
            <a:off x="6436661" y="908720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Marcador de texto 4"/>
          <p:cNvSpPr txBox="1">
            <a:spLocks/>
          </p:cNvSpPr>
          <p:nvPr/>
        </p:nvSpPr>
        <p:spPr>
          <a:xfrm>
            <a:off x="1055292" y="3865361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5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</a:t>
            </a:r>
            <a:endParaRPr lang="es-ES_tradnl" sz="3500" dirty="0">
              <a:solidFill>
                <a:schemeClr val="bg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67272" y="2915810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</a:t>
            </a:r>
          </a:p>
        </p:txBody>
      </p:sp>
      <p:sp>
        <p:nvSpPr>
          <p:cNvPr id="16" name="TextBox 27"/>
          <p:cNvSpPr txBox="1"/>
          <p:nvPr/>
        </p:nvSpPr>
        <p:spPr>
          <a:xfrm>
            <a:off x="2639616" y="4914018"/>
            <a:ext cx="238018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/>
              <a:t>K-Nearest Neighbors</a:t>
            </a:r>
            <a:endParaRPr lang="en-US" sz="1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2787552" y="2915810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Clustering</a:t>
            </a:r>
          </a:p>
        </p:txBody>
      </p:sp>
      <p:sp>
        <p:nvSpPr>
          <p:cNvPr id="21" name="Marcador de texto 4"/>
          <p:cNvSpPr txBox="1">
            <a:spLocks/>
          </p:cNvSpPr>
          <p:nvPr/>
        </p:nvSpPr>
        <p:spPr>
          <a:xfrm>
            <a:off x="3601098" y="3865361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</a:t>
            </a:r>
          </a:p>
        </p:txBody>
      </p:sp>
      <p:sp>
        <p:nvSpPr>
          <p:cNvPr id="2" name="Rectángulo redondeado 21">
            <a:extLst>
              <a:ext uri="{FF2B5EF4-FFF2-40B4-BE49-F238E27FC236}">
                <a16:creationId xmlns:a16="http://schemas.microsoft.com/office/drawing/2014/main" id="{6872517D-0BAF-4EBB-BC58-4ADE230E9E99}"/>
              </a:ext>
            </a:extLst>
          </p:cNvPr>
          <p:cNvSpPr/>
          <p:nvPr/>
        </p:nvSpPr>
        <p:spPr>
          <a:xfrm rot="18900000">
            <a:off x="10369271" y="3483035"/>
            <a:ext cx="1232176" cy="1232176"/>
          </a:xfrm>
          <a:prstGeom prst="roundRect">
            <a:avLst>
              <a:gd name="adj" fmla="val 250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6ABC54EF-3642-4D85-8CFD-EE5E2BD30423}"/>
              </a:ext>
            </a:extLst>
          </p:cNvPr>
          <p:cNvSpPr txBox="1"/>
          <p:nvPr/>
        </p:nvSpPr>
        <p:spPr>
          <a:xfrm>
            <a:off x="9764488" y="4914018"/>
            <a:ext cx="238018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/>
              <a:t>Neural Network Model</a:t>
            </a:r>
            <a:endParaRPr lang="en-US" sz="1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2BE451F-8811-4E2D-90FD-C3A221B8CE8F}"/>
              </a:ext>
            </a:extLst>
          </p:cNvPr>
          <p:cNvSpPr txBox="1">
            <a:spLocks/>
          </p:cNvSpPr>
          <p:nvPr/>
        </p:nvSpPr>
        <p:spPr>
          <a:xfrm>
            <a:off x="9912424" y="2915810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</a:t>
            </a: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A71A55F3-37CD-423B-A3B0-F86F2110248A}"/>
              </a:ext>
            </a:extLst>
          </p:cNvPr>
          <p:cNvSpPr txBox="1">
            <a:spLocks/>
          </p:cNvSpPr>
          <p:nvPr/>
        </p:nvSpPr>
        <p:spPr>
          <a:xfrm>
            <a:off x="10725970" y="3865361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</a:t>
            </a:r>
          </a:p>
        </p:txBody>
      </p:sp>
      <p:sp>
        <p:nvSpPr>
          <p:cNvPr id="18" name="Rectángulo redondeado 21">
            <a:extLst>
              <a:ext uri="{FF2B5EF4-FFF2-40B4-BE49-F238E27FC236}">
                <a16:creationId xmlns:a16="http://schemas.microsoft.com/office/drawing/2014/main" id="{F5861246-A3B7-429B-9741-71F5CCBE0B83}"/>
              </a:ext>
            </a:extLst>
          </p:cNvPr>
          <p:cNvSpPr/>
          <p:nvPr/>
        </p:nvSpPr>
        <p:spPr>
          <a:xfrm rot="18900000">
            <a:off x="8065015" y="3483035"/>
            <a:ext cx="1232176" cy="1232176"/>
          </a:xfrm>
          <a:prstGeom prst="roundRect">
            <a:avLst>
              <a:gd name="adj" fmla="val 2509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34F822AF-C806-4F8A-9E7A-A1FE23BC8AFD}"/>
              </a:ext>
            </a:extLst>
          </p:cNvPr>
          <p:cNvSpPr txBox="1"/>
          <p:nvPr/>
        </p:nvSpPr>
        <p:spPr>
          <a:xfrm>
            <a:off x="7460232" y="4914018"/>
            <a:ext cx="238018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/>
              <a:t>Random Forest</a:t>
            </a:r>
            <a:endParaRPr lang="en-US" sz="1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854F901-35C1-42C4-89DF-0C0FA703CED2}"/>
              </a:ext>
            </a:extLst>
          </p:cNvPr>
          <p:cNvSpPr txBox="1">
            <a:spLocks/>
          </p:cNvSpPr>
          <p:nvPr/>
        </p:nvSpPr>
        <p:spPr>
          <a:xfrm>
            <a:off x="7608168" y="2915810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ensemble</a:t>
            </a: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87327BC6-57D0-43A6-9DF9-55B32367C70A}"/>
              </a:ext>
            </a:extLst>
          </p:cNvPr>
          <p:cNvSpPr txBox="1">
            <a:spLocks/>
          </p:cNvSpPr>
          <p:nvPr/>
        </p:nvSpPr>
        <p:spPr>
          <a:xfrm>
            <a:off x="8421714" y="3865361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</a:t>
            </a:r>
          </a:p>
        </p:txBody>
      </p:sp>
      <p:sp>
        <p:nvSpPr>
          <p:cNvPr id="24" name="Rectángulo redondeado 21">
            <a:extLst>
              <a:ext uri="{FF2B5EF4-FFF2-40B4-BE49-F238E27FC236}">
                <a16:creationId xmlns:a16="http://schemas.microsoft.com/office/drawing/2014/main" id="{033659FA-EE57-4E73-835A-68629A36CB3D}"/>
              </a:ext>
            </a:extLst>
          </p:cNvPr>
          <p:cNvSpPr/>
          <p:nvPr/>
        </p:nvSpPr>
        <p:spPr>
          <a:xfrm rot="18900000">
            <a:off x="5685375" y="3488133"/>
            <a:ext cx="1232176" cy="1232176"/>
          </a:xfrm>
          <a:prstGeom prst="roundRect">
            <a:avLst>
              <a:gd name="adj" fmla="val 25097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EC6E2654-CC22-475A-AEA7-072C59E46421}"/>
              </a:ext>
            </a:extLst>
          </p:cNvPr>
          <p:cNvSpPr txBox="1"/>
          <p:nvPr/>
        </p:nvSpPr>
        <p:spPr>
          <a:xfrm>
            <a:off x="5080592" y="4919116"/>
            <a:ext cx="238018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/>
              <a:t>Gaussian Naïve Bayes</a:t>
            </a:r>
            <a:endParaRPr lang="en-US" sz="1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04D18984-CB60-48F4-A7E3-311990D6E868}"/>
              </a:ext>
            </a:extLst>
          </p:cNvPr>
          <p:cNvSpPr txBox="1">
            <a:spLocks/>
          </p:cNvSpPr>
          <p:nvPr/>
        </p:nvSpPr>
        <p:spPr>
          <a:xfrm>
            <a:off x="5228528" y="2920908"/>
            <a:ext cx="2084312" cy="337102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tx1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Naïve Bayes</a:t>
            </a:r>
          </a:p>
        </p:txBody>
      </p:sp>
      <p:sp>
        <p:nvSpPr>
          <p:cNvPr id="27" name="Marcador de texto 4">
            <a:extLst>
              <a:ext uri="{FF2B5EF4-FFF2-40B4-BE49-F238E27FC236}">
                <a16:creationId xmlns:a16="http://schemas.microsoft.com/office/drawing/2014/main" id="{E2813B54-8575-4C59-B30F-CBBF7D8DFA34}"/>
              </a:ext>
            </a:extLst>
          </p:cNvPr>
          <p:cNvSpPr txBox="1">
            <a:spLocks/>
          </p:cNvSpPr>
          <p:nvPr/>
        </p:nvSpPr>
        <p:spPr>
          <a:xfrm>
            <a:off x="6042074" y="3870459"/>
            <a:ext cx="504152" cy="467525"/>
          </a:xfrm>
          <a:prstGeom prst="rect">
            <a:avLst/>
          </a:prstGeom>
          <a:ln>
            <a:noFill/>
          </a:ln>
        </p:spPr>
        <p:txBody>
          <a:bodyPr lIns="68580" tIns="34290" rIns="68580" bIns="3429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FontAwesome"/>
                <a:ea typeface="FontAwesome"/>
                <a:cs typeface="FontAwesome"/>
                <a:sym typeface="FontAwesome"/>
              </a:rPr>
              <a:t>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9225E9-DE65-4A70-9C4D-AFD433A8B1BA}"/>
              </a:ext>
            </a:extLst>
          </p:cNvPr>
          <p:cNvSpPr txBox="1"/>
          <p:nvPr/>
        </p:nvSpPr>
        <p:spPr>
          <a:xfrm>
            <a:off x="7464152" y="5257464"/>
            <a:ext cx="2380184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400" dirty="0"/>
              <a:t>Ensemble XGBoost Model</a:t>
            </a:r>
            <a:endParaRPr lang="en-US" sz="1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5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4731267" cy="265094"/>
          </a:xfrm>
        </p:spPr>
        <p:txBody>
          <a:bodyPr/>
          <a:lstStyle/>
          <a:p>
            <a:r>
              <a:rPr lang="es-ES_tradnl" sz="2000" dirty="0"/>
              <a:t>1. Logistic regression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822BE-A88A-432C-9538-B6A50C01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77" y="2492896"/>
            <a:ext cx="5608400" cy="3354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FF20E-C875-4D55-A27B-454C47D78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2780927"/>
            <a:ext cx="5477106" cy="3240359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D343ED64-389A-4B07-985F-0E32466D9955}"/>
              </a:ext>
            </a:extLst>
          </p:cNvPr>
          <p:cNvSpPr txBox="1"/>
          <p:nvPr/>
        </p:nvSpPr>
        <p:spPr>
          <a:xfrm>
            <a:off x="335360" y="1214308"/>
            <a:ext cx="11449272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Binary output and discrete categories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Logit function = LN(Odd) = sigmoid function (continuous input with probabilities)</a:t>
            </a:r>
            <a:endParaRPr lang="es-ES_tradnl" sz="1600" dirty="0">
              <a:solidFill>
                <a:srgbClr val="333333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87496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4731267" cy="265094"/>
          </a:xfrm>
        </p:spPr>
        <p:txBody>
          <a:bodyPr/>
          <a:lstStyle/>
          <a:p>
            <a:r>
              <a:rPr lang="es-ES_tradnl" sz="2000" dirty="0"/>
              <a:t>2. K-Nearest Neighbors (knn)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591D98CA-5B1E-4C4B-AEA1-5963C5A816F8}"/>
              </a:ext>
            </a:extLst>
          </p:cNvPr>
          <p:cNvSpPr txBox="1"/>
          <p:nvPr/>
        </p:nvSpPr>
        <p:spPr>
          <a:xfrm>
            <a:off x="455144" y="1180012"/>
            <a:ext cx="1132948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1" dirty="0">
                <a:solidFill>
                  <a:srgbClr val="333333"/>
                </a:solidFill>
                <a:effectLst/>
                <a:latin typeface="Merriweather"/>
              </a:rPr>
              <a:t>K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-nearest neighbor model stores the training set data and locates the 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Merriweather"/>
              </a:rPr>
              <a:t>K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 training set points that are in the closest proximity to the new sample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  <a:sym typeface="Wingdings" panose="05000000000000000000" pitchFamily="2" charset="2"/>
              </a:rPr>
              <a:t>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a prediction is made by setting outcomes for the neighbors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Merriweather"/>
              <a:ea typeface="Montserrat Light" charset="0"/>
              <a:cs typeface="Montserrat Light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u="sng" dirty="0">
                <a:solidFill>
                  <a:srgbClr val="333333"/>
                </a:solidFill>
                <a:latin typeface="Merriweather"/>
                <a:ea typeface="Montserrat Light" charset="0"/>
                <a:cs typeface="Montserrat Light" charset="0"/>
              </a:rPr>
              <a:t>Example:</a:t>
            </a:r>
            <a:endParaRPr lang="en-US" sz="1400" b="1" u="sng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050" name="Picture 2" descr="K-Nearest Neighbours (KNN) Algorithm | by Sonish Sivarajkumar | Medium">
            <a:extLst>
              <a:ext uri="{FF2B5EF4-FFF2-40B4-BE49-F238E27FC236}">
                <a16:creationId xmlns:a16="http://schemas.microsoft.com/office/drawing/2014/main" id="{66DEA3CD-AAA9-4909-812B-90ED19B9E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44" y="2865044"/>
            <a:ext cx="5640856" cy="36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1A51378A-F0A2-49F7-85BE-D3A10431F695}"/>
              </a:ext>
            </a:extLst>
          </p:cNvPr>
          <p:cNvSpPr txBox="1"/>
          <p:nvPr/>
        </p:nvSpPr>
        <p:spPr>
          <a:xfrm>
            <a:off x="6617666" y="3407006"/>
            <a:ext cx="4968552" cy="1709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Where should the green point belong to?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Blue points: Class 1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Red points: Class 2</a:t>
            </a:r>
          </a:p>
          <a:p>
            <a:pPr algn="just">
              <a:lnSpc>
                <a:spcPct val="150000"/>
              </a:lnSpc>
            </a:pPr>
            <a:r>
              <a:rPr lang="en-US" kern="100" dirty="0">
                <a:latin typeface="Montserrat Light" charset="0"/>
                <a:ea typeface="PMingLiU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b="1" kern="100" dirty="0">
                <a:latin typeface="Montserrat Light" charset="0"/>
                <a:ea typeface="PMingLiU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Red!</a:t>
            </a:r>
            <a:endParaRPr lang="en-US" b="1" kern="100" dirty="0"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7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4731267" cy="265094"/>
          </a:xfrm>
        </p:spPr>
        <p:txBody>
          <a:bodyPr/>
          <a:lstStyle/>
          <a:p>
            <a:r>
              <a:rPr lang="es-ES_tradnl" sz="2000" dirty="0"/>
              <a:t>3. Naïve - bayse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334FB85-54EC-4852-9AF1-3FC56DD28E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340768"/>
            <a:ext cx="4956001" cy="2700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8F4A01AC-14F5-4A04-A6B8-CDB2CBFE798C}"/>
              </a:ext>
            </a:extLst>
          </p:cNvPr>
          <p:cNvSpPr txBox="1"/>
          <p:nvPr/>
        </p:nvSpPr>
        <p:spPr>
          <a:xfrm>
            <a:off x="516919" y="4424694"/>
            <a:ext cx="11329488" cy="1946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05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Bayes Theorem with probabilistic classifier</a:t>
            </a:r>
          </a:p>
          <a:p>
            <a:pPr marL="5905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Less estimated parameters</a:t>
            </a:r>
          </a:p>
          <a:p>
            <a:pPr marL="5905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More suitable for independent variables</a:t>
            </a:r>
          </a:p>
          <a:p>
            <a:pPr marL="5905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Not sensitive with missing values</a:t>
            </a:r>
          </a:p>
          <a:p>
            <a:pPr marL="5905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Simple calculation</a:t>
            </a:r>
          </a:p>
        </p:txBody>
      </p:sp>
    </p:spTree>
    <p:extLst>
      <p:ext uri="{BB962C8B-B14F-4D97-AF65-F5344CB8AC3E}">
        <p14:creationId xmlns:p14="http://schemas.microsoft.com/office/powerpoint/2010/main" val="364174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83866" y="683730"/>
            <a:ext cx="4814854" cy="647399"/>
          </a:xfrm>
        </p:spPr>
        <p:txBody>
          <a:bodyPr/>
          <a:lstStyle/>
          <a:p>
            <a:r>
              <a:rPr lang="es-ES_tradnl" sz="4500" dirty="0"/>
              <a:t>INTRODUCTION</a:t>
            </a:r>
          </a:p>
        </p:txBody>
      </p:sp>
      <p:sp>
        <p:nvSpPr>
          <p:cNvPr id="6" name="TextBox 27"/>
          <p:cNvSpPr txBox="1"/>
          <p:nvPr/>
        </p:nvSpPr>
        <p:spPr>
          <a:xfrm>
            <a:off x="6191293" y="1811281"/>
            <a:ext cx="5632404" cy="4362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Credit card payment has been one of the most globally acceptable mode of payment in the world today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Calibri" panose="020F0502020204030204" pitchFamily="34" charset="0"/>
              </a:rPr>
              <a:t>Banks and Financial Institutions plays a major role in providing financial services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Credit card debt has been a major concern to organizations both here in the US and in the world at large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Americans began 2020 owing more than $1 trillion in credit card debt after a $76.7 billion net increase during 2019</a:t>
            </a:r>
          </a:p>
          <a:p>
            <a:pPr algn="just"/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To reduce the number of likelihood of default, organizations would like to be able to predict the likelihood of customer’s default</a:t>
            </a:r>
            <a:endParaRPr lang="en-US" sz="1300" dirty="0">
              <a:solidFill>
                <a:schemeClr val="tx1">
                  <a:lumMod val="85000"/>
                  <a:lumOff val="15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Elipse 8"/>
          <p:cNvSpPr/>
          <p:nvPr/>
        </p:nvSpPr>
        <p:spPr>
          <a:xfrm flipV="1">
            <a:off x="5627880" y="305254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/>
          <p:cNvSpPr/>
          <p:nvPr/>
        </p:nvSpPr>
        <p:spPr>
          <a:xfrm flipV="1">
            <a:off x="5932676" y="305254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lipse 10"/>
          <p:cNvSpPr/>
          <p:nvPr/>
        </p:nvSpPr>
        <p:spPr>
          <a:xfrm flipV="1">
            <a:off x="6191293" y="305254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Marcador de texto 4"/>
          <p:cNvSpPr txBox="1">
            <a:spLocks/>
          </p:cNvSpPr>
          <p:nvPr/>
        </p:nvSpPr>
        <p:spPr>
          <a:xfrm>
            <a:off x="911424" y="6309320"/>
            <a:ext cx="4119708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>
                <a:solidFill>
                  <a:schemeClr val="bg1"/>
                </a:solidFill>
              </a:rPr>
              <a:t>WWW.YOURSITE.COM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9" name="Título 3"/>
          <p:cNvSpPr txBox="1">
            <a:spLocks/>
          </p:cNvSpPr>
          <p:nvPr/>
        </p:nvSpPr>
        <p:spPr>
          <a:xfrm>
            <a:off x="1343472" y="2746187"/>
            <a:ext cx="3302248" cy="1966274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b="1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DESING IS OUR PASSION</a:t>
            </a:r>
            <a:endParaRPr lang="es-ES_tradnl" b="1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Marcador de texto 4"/>
          <p:cNvSpPr txBox="1">
            <a:spLocks/>
          </p:cNvSpPr>
          <p:nvPr/>
        </p:nvSpPr>
        <p:spPr>
          <a:xfrm>
            <a:off x="1709853" y="2204864"/>
            <a:ext cx="2522850" cy="42585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tIns="108000" bIns="1080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15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ZACOMIC STUDIOS</a:t>
            </a:r>
          </a:p>
        </p:txBody>
      </p:sp>
      <p:pic>
        <p:nvPicPr>
          <p:cNvPr id="14" name="Picture 1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E0C400C-952A-4FF4-9FA7-B36F4C008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3461"/>
            <a:ext cx="573596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4731267" cy="265094"/>
          </a:xfrm>
        </p:spPr>
        <p:txBody>
          <a:bodyPr/>
          <a:lstStyle/>
          <a:p>
            <a:r>
              <a:rPr lang="es-ES_tradnl" sz="2000" dirty="0"/>
              <a:t>4. Random forest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8F4A01AC-14F5-4A04-A6B8-CDB2CBFE798C}"/>
              </a:ext>
            </a:extLst>
          </p:cNvPr>
          <p:cNvSpPr txBox="1"/>
          <p:nvPr/>
        </p:nvSpPr>
        <p:spPr>
          <a:xfrm>
            <a:off x="191344" y="2455527"/>
            <a:ext cx="576064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05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333333"/>
                </a:solidFill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utperform decision trees</a:t>
            </a:r>
          </a:p>
          <a:p>
            <a:pPr marL="5905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Accuracy is lower that gradient boosting</a:t>
            </a:r>
          </a:p>
          <a:p>
            <a:pPr marL="5905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Output is the mode of classes or mean prediction of the individual trees</a:t>
            </a:r>
          </a:p>
        </p:txBody>
      </p:sp>
      <p:pic>
        <p:nvPicPr>
          <p:cNvPr id="8" name="Picture 7" descr="Random Forests Naive Bayes (NB). NB approaches are a family of simple... |  Download Scientific Diagram">
            <a:extLst>
              <a:ext uri="{FF2B5EF4-FFF2-40B4-BE49-F238E27FC236}">
                <a16:creationId xmlns:a16="http://schemas.microsoft.com/office/drawing/2014/main" id="{2168B53B-24ED-4236-8064-B7AA4071CB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055" y="1484784"/>
            <a:ext cx="5899601" cy="3782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336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6299161" cy="265094"/>
          </a:xfrm>
        </p:spPr>
        <p:txBody>
          <a:bodyPr/>
          <a:lstStyle/>
          <a:p>
            <a:r>
              <a:rPr lang="es-ES_tradnl" sz="2000" dirty="0"/>
              <a:t>5. XGBOOSt – extreme gradient boosting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6A892-1699-46F5-B25A-98C23C94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060848"/>
            <a:ext cx="4554681" cy="2983446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3111DAB5-E302-4475-89D8-CEC8FC1387C7}"/>
              </a:ext>
            </a:extLst>
          </p:cNvPr>
          <p:cNvSpPr txBox="1"/>
          <p:nvPr/>
        </p:nvSpPr>
        <p:spPr>
          <a:xfrm>
            <a:off x="481204" y="2060851"/>
            <a:ext cx="576064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Scalable, Portable and Distributed Gradient Boosting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Optimize loss function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Large scale boosted tree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10 times faster than other common tools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Merriweather"/>
            </a:endParaRPr>
          </a:p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333333"/>
                </a:solidFill>
                <a:latin typeface="Merriweather"/>
              </a:rPr>
              <a:t>Example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: Sum up the prediction score of each leaf</a:t>
            </a:r>
          </a:p>
        </p:txBody>
      </p:sp>
    </p:spTree>
    <p:extLst>
      <p:ext uri="{BB962C8B-B14F-4D97-AF65-F5344CB8AC3E}">
        <p14:creationId xmlns:p14="http://schemas.microsoft.com/office/powerpoint/2010/main" val="15863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4731267" cy="265094"/>
          </a:xfrm>
        </p:spPr>
        <p:txBody>
          <a:bodyPr/>
          <a:lstStyle/>
          <a:p>
            <a:r>
              <a:rPr lang="es-ES_tradnl" sz="2000" dirty="0"/>
              <a:t>2.Neural network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5EBA2A8-1B9C-4F4D-8BBA-9900546A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7" y="1907307"/>
            <a:ext cx="5888654" cy="331236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CAF4172-A8CF-46F6-A402-FCCD52661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2148086"/>
            <a:ext cx="5242672" cy="3071589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B3E5876-4BBB-45F4-8F90-82052B50108F}"/>
              </a:ext>
            </a:extLst>
          </p:cNvPr>
          <p:cNvSpPr/>
          <p:nvPr/>
        </p:nvSpPr>
        <p:spPr>
          <a:xfrm>
            <a:off x="5426537" y="3199248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917659" y="837385"/>
            <a:ext cx="6726197" cy="647399"/>
          </a:xfrm>
        </p:spPr>
        <p:txBody>
          <a:bodyPr>
            <a:noAutofit/>
          </a:bodyPr>
          <a:lstStyle/>
          <a:p>
            <a:pPr algn="ctr"/>
            <a:r>
              <a:rPr lang="es-ES_tradnl" sz="4500" dirty="0"/>
              <a:t>hyperparameters</a:t>
            </a:r>
          </a:p>
        </p:txBody>
      </p:sp>
      <p:sp>
        <p:nvSpPr>
          <p:cNvPr id="9" name="Elipse 8"/>
          <p:cNvSpPr/>
          <p:nvPr/>
        </p:nvSpPr>
        <p:spPr>
          <a:xfrm flipV="1">
            <a:off x="5892627" y="394191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/>
          <p:cNvSpPr/>
          <p:nvPr/>
        </p:nvSpPr>
        <p:spPr>
          <a:xfrm flipV="1">
            <a:off x="6197423" y="394191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lipse 10"/>
          <p:cNvSpPr/>
          <p:nvPr/>
        </p:nvSpPr>
        <p:spPr>
          <a:xfrm flipV="1">
            <a:off x="6456040" y="394191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1" name="Marcador de texto 4"/>
          <p:cNvSpPr txBox="1">
            <a:spLocks/>
          </p:cNvSpPr>
          <p:nvPr/>
        </p:nvSpPr>
        <p:spPr>
          <a:xfrm>
            <a:off x="1055440" y="2147766"/>
            <a:ext cx="3295835" cy="27699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_tradnl" dirty="0"/>
              <a:t>Tuning parameters</a:t>
            </a:r>
          </a:p>
        </p:txBody>
      </p:sp>
      <p:sp>
        <p:nvSpPr>
          <p:cNvPr id="82" name="TextBox 27"/>
          <p:cNvSpPr txBox="1"/>
          <p:nvPr/>
        </p:nvSpPr>
        <p:spPr>
          <a:xfrm>
            <a:off x="1055439" y="3861048"/>
            <a:ext cx="503057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A set of candidate tuning parameter values are specified and then evaluated by score through resampling</a:t>
            </a:r>
          </a:p>
        </p:txBody>
      </p:sp>
      <p:sp>
        <p:nvSpPr>
          <p:cNvPr id="83" name="Marcador de texto 4"/>
          <p:cNvSpPr txBox="1">
            <a:spLocks/>
          </p:cNvSpPr>
          <p:nvPr/>
        </p:nvSpPr>
        <p:spPr>
          <a:xfrm>
            <a:off x="1064427" y="3513610"/>
            <a:ext cx="3295835" cy="27699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_tradnl" dirty="0">
                <a:solidFill>
                  <a:schemeClr val="accent3"/>
                </a:solidFill>
              </a:rPr>
              <a:t>Procedure: grid search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07437E07-FE29-4BD1-8DA7-EBCC6779483D}"/>
              </a:ext>
            </a:extLst>
          </p:cNvPr>
          <p:cNvSpPr txBox="1"/>
          <p:nvPr/>
        </p:nvSpPr>
        <p:spPr>
          <a:xfrm>
            <a:off x="697751" y="2448618"/>
            <a:ext cx="4758721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Control the complexity of the model and thus also affect any variance-base trade-off that can be made</a:t>
            </a:r>
            <a:endParaRPr lang="en-US" sz="1600" dirty="0">
              <a:solidFill>
                <a:srgbClr val="333333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9630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7091249" cy="265094"/>
          </a:xfrm>
        </p:spPr>
        <p:txBody>
          <a:bodyPr/>
          <a:lstStyle/>
          <a:p>
            <a:r>
              <a:rPr lang="es-ES_tradnl" sz="2000" dirty="0"/>
              <a:t>Grid search: number of neighbor in knn model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D343ED64-389A-4B07-985F-0E32466D9955}"/>
              </a:ext>
            </a:extLst>
          </p:cNvPr>
          <p:cNvSpPr txBox="1"/>
          <p:nvPr/>
        </p:nvSpPr>
        <p:spPr>
          <a:xfrm>
            <a:off x="335360" y="1214308"/>
            <a:ext cx="11449272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The number of neighbors (K) controls the complexity and the variance and bias of the models. 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Too small: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 potential for overfitting since only few values are used for prediction and are most susceptible to changes in the data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oo large: too many potentially irrelevant data points are used for prediction resulting in an </a:t>
            </a:r>
            <a:r>
              <a:rPr lang="en-US" sz="1600" b="0" i="1" dirty="0">
                <a:solidFill>
                  <a:srgbClr val="333333"/>
                </a:solidFill>
                <a:effectLst/>
                <a:latin typeface="Merriweather"/>
              </a:rPr>
              <a:t>underfit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Merriweather"/>
              </a:rPr>
              <a:t> model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Merriweather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333333"/>
                </a:solidFill>
                <a:latin typeface="Merriweather"/>
              </a:rPr>
              <a:t>Rule of Thumb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: K = SQRT(n) ~ 173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Grid search range: [1, 50, 87, 173, 259]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333333"/>
                </a:solidFill>
                <a:latin typeface="Merriweather"/>
              </a:rPr>
              <a:t>Results:</a:t>
            </a:r>
            <a:endParaRPr lang="es-ES_tradnl" sz="1600" b="1" dirty="0">
              <a:solidFill>
                <a:srgbClr val="333333"/>
              </a:solidFill>
              <a:latin typeface="Merriweather"/>
            </a:endParaRPr>
          </a:p>
        </p:txBody>
      </p:sp>
      <p:graphicFrame>
        <p:nvGraphicFramePr>
          <p:cNvPr id="9" name="Table 14">
            <a:extLst>
              <a:ext uri="{FF2B5EF4-FFF2-40B4-BE49-F238E27FC236}">
                <a16:creationId xmlns:a16="http://schemas.microsoft.com/office/drawing/2014/main" id="{55292C05-B680-410D-9A38-82CF3A9D2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06147"/>
              </p:ext>
            </p:extLst>
          </p:nvPr>
        </p:nvGraphicFramePr>
        <p:xfrm>
          <a:off x="4367808" y="3859927"/>
          <a:ext cx="3600399" cy="188317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00133">
                  <a:extLst>
                    <a:ext uri="{9D8B030D-6E8A-4147-A177-3AD203B41FA5}">
                      <a16:colId xmlns:a16="http://schemas.microsoft.com/office/drawing/2014/main" val="1217873903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1670441238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1984152316"/>
                    </a:ext>
                  </a:extLst>
                </a:gridCol>
              </a:tblGrid>
              <a:tr h="3313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Ks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412424"/>
                  </a:ext>
                </a:extLst>
              </a:tr>
              <a:tr h="331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0.549222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0.698333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1435"/>
                  </a:ext>
                </a:extLst>
              </a:tr>
              <a:tr h="305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0.653550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0.780167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911858"/>
                  </a:ext>
                </a:extLst>
              </a:tr>
              <a:tr h="305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0.653761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0.777167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632082"/>
                  </a:ext>
                </a:extLst>
              </a:tr>
              <a:tr h="305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0.648795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0.777167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75229"/>
                  </a:ext>
                </a:extLst>
              </a:tr>
              <a:tr h="305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</a:rPr>
                        <a:t>0.647463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0.779167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65219"/>
                  </a:ext>
                </a:extLst>
              </a:tr>
            </a:tbl>
          </a:graphicData>
        </a:graphic>
      </p:graphicFrame>
      <p:sp>
        <p:nvSpPr>
          <p:cNvPr id="10" name="TextBox 27">
            <a:extLst>
              <a:ext uri="{FF2B5EF4-FFF2-40B4-BE49-F238E27FC236}">
                <a16:creationId xmlns:a16="http://schemas.microsoft.com/office/drawing/2014/main" id="{4D6977BD-8452-408F-A18E-B3303552FC21}"/>
              </a:ext>
            </a:extLst>
          </p:cNvPr>
          <p:cNvSpPr txBox="1"/>
          <p:nvPr/>
        </p:nvSpPr>
        <p:spPr>
          <a:xfrm>
            <a:off x="4655840" y="5805264"/>
            <a:ext cx="6385977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  <a:sym typeface="Wingdings" panose="05000000000000000000" pitchFamily="2" charset="2"/>
              </a:rPr>
              <a:t> Best Number of Neighrbor = 87</a:t>
            </a:r>
            <a:endParaRPr lang="en-US" sz="14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41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9683537" cy="265094"/>
          </a:xfrm>
        </p:spPr>
        <p:txBody>
          <a:bodyPr/>
          <a:lstStyle/>
          <a:p>
            <a:r>
              <a:rPr lang="es-ES_tradnl" sz="2000" dirty="0"/>
              <a:t>Grid search: ensemble models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D343ED64-389A-4B07-985F-0E32466D9955}"/>
              </a:ext>
            </a:extLst>
          </p:cNvPr>
          <p:cNvSpPr txBox="1"/>
          <p:nvPr/>
        </p:nvSpPr>
        <p:spPr>
          <a:xfrm>
            <a:off x="552899" y="1700808"/>
            <a:ext cx="11449272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_tradnl" sz="2000" b="1" dirty="0">
                <a:solidFill>
                  <a:srgbClr val="333333"/>
                </a:solidFill>
                <a:latin typeface="Merriweather"/>
              </a:rPr>
              <a:t>Number of Trees: </a:t>
            </a:r>
            <a:r>
              <a:rPr lang="en-US" sz="2000" dirty="0">
                <a:solidFill>
                  <a:srgbClr val="333333"/>
                </a:solidFill>
                <a:latin typeface="Merriweather"/>
              </a:rPr>
              <a:t>controls prediction performance of model</a:t>
            </a:r>
            <a:endParaRPr lang="es-ES_tradnl" sz="2000" dirty="0">
              <a:solidFill>
                <a:srgbClr val="333333"/>
              </a:solidFill>
              <a:latin typeface="Merriweather"/>
            </a:endParaRP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_tradnl" sz="2000" b="1" dirty="0">
                <a:solidFill>
                  <a:srgbClr val="333333"/>
                </a:solidFill>
                <a:latin typeface="Merriweather"/>
              </a:rPr>
              <a:t>Learning Rate </a:t>
            </a:r>
            <a:r>
              <a:rPr lang="es-ES_tradnl" sz="2000" dirty="0">
                <a:solidFill>
                  <a:srgbClr val="333333"/>
                </a:solidFill>
                <a:latin typeface="Merriweather"/>
              </a:rPr>
              <a:t>controls the time consuming when running model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_tradnl" sz="2000" b="1" dirty="0">
                <a:solidFill>
                  <a:srgbClr val="333333"/>
                </a:solidFill>
                <a:latin typeface="Merriweather"/>
              </a:rPr>
              <a:t>Maximum of Depth </a:t>
            </a:r>
            <a:r>
              <a:rPr lang="es-ES_tradnl" sz="2000" dirty="0">
                <a:solidFill>
                  <a:srgbClr val="333333"/>
                </a:solidFill>
                <a:latin typeface="Merriweather"/>
              </a:rPr>
              <a:t>controls the trade of between deeper model and number of trees</a:t>
            </a: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s-ES_tradnl" sz="2000" b="1" dirty="0">
              <a:solidFill>
                <a:srgbClr val="333333"/>
              </a:solidFill>
              <a:latin typeface="Merriweather"/>
            </a:endParaRP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_tradnl" sz="2000" dirty="0">
                <a:solidFill>
                  <a:srgbClr val="333333"/>
                </a:solidFill>
                <a:latin typeface="Merriweather"/>
              </a:rPr>
              <a:t>Grid Search Range: 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Merriweather"/>
              </a:rPr>
              <a:t>n_trees</a:t>
            </a:r>
            <a:r>
              <a:rPr lang="en-US" sz="2000" dirty="0">
                <a:solidFill>
                  <a:srgbClr val="333333"/>
                </a:solidFill>
                <a:latin typeface="Merriweather"/>
              </a:rPr>
              <a:t> = [20, 100, 200, 500]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Merriweather"/>
              </a:rPr>
              <a:t>learning_rates</a:t>
            </a:r>
            <a:r>
              <a:rPr lang="en-US" sz="2000" dirty="0">
                <a:solidFill>
                  <a:srgbClr val="333333"/>
                </a:solidFill>
                <a:latin typeface="Merriweather"/>
              </a:rPr>
              <a:t> = [0.1, 0.3, 0.5, 0.8]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Merriweather"/>
              </a:rPr>
              <a:t>max_depths</a:t>
            </a:r>
            <a:r>
              <a:rPr lang="en-US" sz="2000" dirty="0">
                <a:solidFill>
                  <a:srgbClr val="333333"/>
                </a:solidFill>
                <a:latin typeface="Merriweather"/>
              </a:rPr>
              <a:t> = [2, 4, 6, 8]</a:t>
            </a:r>
            <a:endParaRPr lang="es-ES_tradnl" sz="2000" dirty="0">
              <a:solidFill>
                <a:srgbClr val="333333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16371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9683537" cy="265094"/>
          </a:xfrm>
        </p:spPr>
        <p:txBody>
          <a:bodyPr/>
          <a:lstStyle/>
          <a:p>
            <a:r>
              <a:rPr lang="es-ES_tradnl" sz="2000" dirty="0"/>
              <a:t>Grid search: ensemble models Results by ROC_AUC score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0DCA4F81-9A4F-4D31-9D58-20D8270283FD}"/>
              </a:ext>
            </a:extLst>
          </p:cNvPr>
          <p:cNvSpPr txBox="1"/>
          <p:nvPr/>
        </p:nvSpPr>
        <p:spPr>
          <a:xfrm>
            <a:off x="2135561" y="989327"/>
            <a:ext cx="208823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_tradnl" sz="1600" b="1" dirty="0">
                <a:solidFill>
                  <a:srgbClr val="333333"/>
                </a:solidFill>
                <a:latin typeface="Merriweather"/>
              </a:rPr>
              <a:t>RANDOM FOREST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CFC0C502-E791-41AD-A70F-8E39B41CA44F}"/>
              </a:ext>
            </a:extLst>
          </p:cNvPr>
          <p:cNvSpPr txBox="1"/>
          <p:nvPr/>
        </p:nvSpPr>
        <p:spPr>
          <a:xfrm>
            <a:off x="8256240" y="989327"/>
            <a:ext cx="223224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_tradnl" sz="1600" b="1" dirty="0">
                <a:solidFill>
                  <a:srgbClr val="333333"/>
                </a:solidFill>
                <a:latin typeface="Merriweather"/>
              </a:rPr>
              <a:t>XGBOOST</a:t>
            </a: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6A02C5ED-8827-4325-81C9-C38D7B29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494045"/>
            <a:ext cx="5480373" cy="5067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ACF33B-2D18-4AF5-A74B-F81BD54B6DA4}"/>
              </a:ext>
            </a:extLst>
          </p:cNvPr>
          <p:cNvSpPr/>
          <p:nvPr/>
        </p:nvSpPr>
        <p:spPr>
          <a:xfrm>
            <a:off x="6600056" y="1737203"/>
            <a:ext cx="5480373" cy="18288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FB381B9-5514-4BC4-A7B4-65CEEC4F0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6" y="1494045"/>
            <a:ext cx="5473580" cy="30691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200ED20-37FA-48DB-B46B-CAAF5EAD96E1}"/>
              </a:ext>
            </a:extLst>
          </p:cNvPr>
          <p:cNvSpPr/>
          <p:nvPr/>
        </p:nvSpPr>
        <p:spPr>
          <a:xfrm>
            <a:off x="577896" y="4316034"/>
            <a:ext cx="5480373" cy="18288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9683537" cy="265094"/>
          </a:xfrm>
        </p:spPr>
        <p:txBody>
          <a:bodyPr/>
          <a:lstStyle/>
          <a:p>
            <a:r>
              <a:rPr lang="es-ES_tradnl" sz="2000" dirty="0"/>
              <a:t>Grid search: neural network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D343ED64-389A-4B07-985F-0E32466D9955}"/>
              </a:ext>
            </a:extLst>
          </p:cNvPr>
          <p:cNvSpPr txBox="1"/>
          <p:nvPr/>
        </p:nvSpPr>
        <p:spPr>
          <a:xfrm>
            <a:off x="577896" y="1196752"/>
            <a:ext cx="11449272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_tradnl" b="1" dirty="0">
                <a:solidFill>
                  <a:srgbClr val="333333"/>
                </a:solidFill>
                <a:latin typeface="Merriweather"/>
              </a:rPr>
              <a:t>Size: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[Number of Hidden Layers, Number of Nodes inside each Layer]</a:t>
            </a: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333333"/>
                </a:solidFill>
                <a:latin typeface="Merriweather"/>
                <a:sym typeface="Wingdings" panose="05000000000000000000" pitchFamily="2" charset="2"/>
              </a:rPr>
              <a:t> Rule of Thumb: Nodes = 2N – 1 for second layers &amp; N for the last hidden layer</a:t>
            </a:r>
            <a:endParaRPr lang="es-ES_tradnl" dirty="0">
              <a:solidFill>
                <a:srgbClr val="333333"/>
              </a:solidFill>
              <a:latin typeface="Merriweather"/>
            </a:endParaRP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_tradnl" b="1" dirty="0">
                <a:solidFill>
                  <a:srgbClr val="333333"/>
                </a:solidFill>
                <a:latin typeface="Merriweather"/>
              </a:rPr>
              <a:t>Drop-out Rate </a:t>
            </a:r>
            <a:r>
              <a:rPr lang="es-ES_tradnl" dirty="0">
                <a:solidFill>
                  <a:srgbClr val="333333"/>
                </a:solidFill>
                <a:latin typeface="Merriweather"/>
              </a:rPr>
              <a:t>controls nodes connection in each layer to avoid overfitting 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_tradnl" b="1" dirty="0">
                <a:solidFill>
                  <a:srgbClr val="333333"/>
                </a:solidFill>
                <a:latin typeface="Merriweather"/>
              </a:rPr>
              <a:t>Batch Size </a:t>
            </a:r>
            <a:r>
              <a:rPr lang="es-ES_tradnl" dirty="0">
                <a:solidFill>
                  <a:srgbClr val="333333"/>
                </a:solidFill>
                <a:latin typeface="Merriweather"/>
              </a:rPr>
              <a:t>number of subsets for stochastic gradient descent </a:t>
            </a: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srgbClr val="333333"/>
                </a:solidFill>
                <a:latin typeface="Merriweather"/>
                <a:sym typeface="Wingdings" panose="05000000000000000000" pitchFamily="2" charset="2"/>
              </a:rPr>
              <a:t> Popular batch size include 32, 64, 128 (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2^n, number of ways the bits in a binary word of length n can be arranged</a:t>
            </a:r>
            <a:r>
              <a:rPr lang="es-ES_tradnl" dirty="0">
                <a:solidFill>
                  <a:srgbClr val="333333"/>
                </a:solidFill>
                <a:latin typeface="Merriweather"/>
                <a:sym typeface="Wingdings" panose="05000000000000000000" pitchFamily="2" charset="2"/>
              </a:rPr>
              <a:t>)</a:t>
            </a:r>
            <a:endParaRPr lang="es-ES_tradnl" dirty="0">
              <a:solidFill>
                <a:srgbClr val="333333"/>
              </a:solidFill>
              <a:latin typeface="Merriweather"/>
            </a:endParaRP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_tradnl" b="1" dirty="0">
                <a:solidFill>
                  <a:srgbClr val="333333"/>
                </a:solidFill>
                <a:latin typeface="Merriweather"/>
              </a:rPr>
              <a:t>Epochs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number of times that the learning algorithm will work through the entire training dataset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 </a:t>
            </a: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55555"/>
                </a:solidFill>
                <a:latin typeface="Helvetica Neue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One epoch leads to underfitting of the curve in the graph, but too many epochs may result in overfitting</a:t>
            </a:r>
            <a:endParaRPr lang="es-ES_tradnl" dirty="0">
              <a:solidFill>
                <a:srgbClr val="333333"/>
              </a:solidFill>
              <a:latin typeface="Merriweather"/>
            </a:endParaRP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s-ES_tradnl" sz="1600" b="1" dirty="0">
              <a:solidFill>
                <a:srgbClr val="333333"/>
              </a:solidFill>
              <a:latin typeface="Merriweather"/>
            </a:endParaRP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ES_tradnl" dirty="0">
                <a:solidFill>
                  <a:srgbClr val="333333"/>
                </a:solidFill>
                <a:latin typeface="Merriweather"/>
              </a:rPr>
              <a:t>Grid Search Range: 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size = [[26], [51,26], [51,51,26]]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rates = [[0.1], [0.2], [0.5]]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33333"/>
                </a:solidFill>
                <a:latin typeface="Merriweather"/>
              </a:rPr>
              <a:t>batch_size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 = [32, 64, 128]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epochs = [10, 20]</a:t>
            </a:r>
            <a:endParaRPr lang="es-ES_tradnl" dirty="0">
              <a:solidFill>
                <a:srgbClr val="333333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9936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16919" y="692696"/>
            <a:ext cx="9683537" cy="265094"/>
          </a:xfrm>
        </p:spPr>
        <p:txBody>
          <a:bodyPr/>
          <a:lstStyle/>
          <a:p>
            <a:r>
              <a:rPr lang="es-ES_tradnl" sz="2000" dirty="0"/>
              <a:t>Grid search: Neural Network Results by ROC_AUC score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81204" y="39105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86000" y="39105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44617" y="39105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7897372-2AB1-4244-9FF9-44D6A92B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53854"/>
            <a:ext cx="6984775" cy="55556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7C6BE0-D5B3-43C8-9C3E-241D72997C06}"/>
              </a:ext>
            </a:extLst>
          </p:cNvPr>
          <p:cNvSpPr/>
          <p:nvPr/>
        </p:nvSpPr>
        <p:spPr>
          <a:xfrm>
            <a:off x="584430" y="2564904"/>
            <a:ext cx="6808821" cy="18288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D198ABA1-F308-4569-AEC7-62EDD5BAD58A}"/>
              </a:ext>
            </a:extLst>
          </p:cNvPr>
          <p:cNvSpPr txBox="1"/>
          <p:nvPr/>
        </p:nvSpPr>
        <p:spPr>
          <a:xfrm>
            <a:off x="7680176" y="2293945"/>
            <a:ext cx="4367808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  <a:sym typeface="Wingdings" panose="05000000000000000000" pitchFamily="2" charset="2"/>
              </a:rPr>
              <a:t>Best Parameters with AUC score = 77.33%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  <a:sym typeface="Wingdings" panose="05000000000000000000" pitchFamily="2" charset="2"/>
              </a:rPr>
              <a:t>2 hidden layers with number of nodes: [51, 26]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  <a:sym typeface="Wingdings" panose="05000000000000000000" pitchFamily="2" charset="2"/>
              </a:rPr>
              <a:t>Drop out rate = 0.1 (90% connection in each node)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  <a:sym typeface="Wingdings" panose="05000000000000000000" pitchFamily="2" charset="2"/>
              </a:rPr>
              <a:t>Bacth size = 32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600" dirty="0">
                <a:latin typeface="Montserrat Light" charset="0"/>
                <a:ea typeface="Montserrat Light" charset="0"/>
                <a:cs typeface="Montserrat Light" charset="0"/>
                <a:sym typeface="Wingdings" panose="05000000000000000000" pitchFamily="2" charset="2"/>
              </a:rPr>
              <a:t>Epochs = 20</a:t>
            </a:r>
            <a:endParaRPr lang="en-US" sz="14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14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068528" y="1081841"/>
            <a:ext cx="8219032" cy="647399"/>
          </a:xfrm>
        </p:spPr>
        <p:txBody>
          <a:bodyPr/>
          <a:lstStyle/>
          <a:p>
            <a:r>
              <a:rPr lang="es-ES_tradnl" dirty="0"/>
              <a:t>fitting models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2068531" y="735409"/>
            <a:ext cx="8219026" cy="265094"/>
          </a:xfrm>
        </p:spPr>
        <p:txBody>
          <a:bodyPr/>
          <a:lstStyle/>
          <a:p>
            <a:r>
              <a:rPr lang="es-ES_tradnl"/>
              <a:t>SUBTITLE EXAMPLE</a:t>
            </a:r>
            <a:endParaRPr lang="es-ES_tradnl" dirty="0"/>
          </a:p>
        </p:txBody>
      </p:sp>
      <p:sp>
        <p:nvSpPr>
          <p:cNvPr id="9" name="Elipse 8"/>
          <p:cNvSpPr/>
          <p:nvPr/>
        </p:nvSpPr>
        <p:spPr>
          <a:xfrm flipV="1">
            <a:off x="5820619" y="404664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/>
          <p:cNvSpPr/>
          <p:nvPr/>
        </p:nvSpPr>
        <p:spPr>
          <a:xfrm flipV="1">
            <a:off x="6125415" y="404664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lipse 10"/>
          <p:cNvSpPr/>
          <p:nvPr/>
        </p:nvSpPr>
        <p:spPr>
          <a:xfrm flipV="1">
            <a:off x="6384032" y="404664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Rounded Rectangle 20"/>
          <p:cNvSpPr/>
          <p:nvPr/>
        </p:nvSpPr>
        <p:spPr>
          <a:xfrm>
            <a:off x="5689444" y="2359307"/>
            <a:ext cx="802177" cy="802177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ounded Rectangle 20"/>
          <p:cNvSpPr/>
          <p:nvPr/>
        </p:nvSpPr>
        <p:spPr>
          <a:xfrm>
            <a:off x="3413617" y="3623242"/>
            <a:ext cx="1565604" cy="5570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3" name="Rounded Rectangle 20"/>
          <p:cNvSpPr/>
          <p:nvPr/>
        </p:nvSpPr>
        <p:spPr>
          <a:xfrm>
            <a:off x="5307730" y="3623242"/>
            <a:ext cx="1565604" cy="5570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4" name="Rounded Rectangle 20"/>
          <p:cNvSpPr/>
          <p:nvPr/>
        </p:nvSpPr>
        <p:spPr>
          <a:xfrm>
            <a:off x="7049445" y="3623242"/>
            <a:ext cx="1565604" cy="5570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5" name="Rounded Rectangle 20"/>
          <p:cNvSpPr/>
          <p:nvPr/>
        </p:nvSpPr>
        <p:spPr>
          <a:xfrm>
            <a:off x="1519503" y="5071043"/>
            <a:ext cx="1565604" cy="5570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6" name="Rounded Rectangle 20"/>
          <p:cNvSpPr/>
          <p:nvPr/>
        </p:nvSpPr>
        <p:spPr>
          <a:xfrm>
            <a:off x="3413616" y="5071043"/>
            <a:ext cx="1565604" cy="5570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7" name="Rounded Rectangle 20"/>
          <p:cNvSpPr/>
          <p:nvPr/>
        </p:nvSpPr>
        <p:spPr>
          <a:xfrm>
            <a:off x="7049445" y="5071043"/>
            <a:ext cx="1565604" cy="5570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8" name="Rounded Rectangle 20"/>
          <p:cNvSpPr/>
          <p:nvPr/>
        </p:nvSpPr>
        <p:spPr>
          <a:xfrm>
            <a:off x="8943558" y="5071043"/>
            <a:ext cx="1565604" cy="5570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49" name="Conector angular 48"/>
          <p:cNvCxnSpPr/>
          <p:nvPr/>
        </p:nvCxnSpPr>
        <p:spPr>
          <a:xfrm rot="5400000">
            <a:off x="5859654" y="3392363"/>
            <a:ext cx="461758" cy="1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angular 49"/>
          <p:cNvCxnSpPr/>
          <p:nvPr/>
        </p:nvCxnSpPr>
        <p:spPr>
          <a:xfrm rot="10800000" flipV="1">
            <a:off x="4196419" y="3405628"/>
            <a:ext cx="1891230" cy="217614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angular 50"/>
          <p:cNvCxnSpPr/>
          <p:nvPr/>
        </p:nvCxnSpPr>
        <p:spPr>
          <a:xfrm>
            <a:off x="6090532" y="3405628"/>
            <a:ext cx="1741715" cy="217614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angular 51"/>
          <p:cNvCxnSpPr/>
          <p:nvPr/>
        </p:nvCxnSpPr>
        <p:spPr>
          <a:xfrm rot="5400000">
            <a:off x="5747602" y="4516847"/>
            <a:ext cx="679510" cy="6350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/>
          <p:cNvCxnSpPr/>
          <p:nvPr/>
        </p:nvCxnSpPr>
        <p:spPr>
          <a:xfrm rot="10800000" flipV="1">
            <a:off x="2254685" y="4853429"/>
            <a:ext cx="3832964" cy="217614"/>
          </a:xfrm>
          <a:prstGeom prst="bentConnector3">
            <a:avLst>
              <a:gd name="adj1" fmla="val 99346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angular 55"/>
          <p:cNvCxnSpPr/>
          <p:nvPr/>
        </p:nvCxnSpPr>
        <p:spPr>
          <a:xfrm>
            <a:off x="6090532" y="4853429"/>
            <a:ext cx="3635828" cy="217614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angular 56"/>
          <p:cNvCxnSpPr/>
          <p:nvPr/>
        </p:nvCxnSpPr>
        <p:spPr>
          <a:xfrm rot="5400000">
            <a:off x="4087617" y="4962232"/>
            <a:ext cx="217613" cy="9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angular 57"/>
          <p:cNvCxnSpPr/>
          <p:nvPr/>
        </p:nvCxnSpPr>
        <p:spPr>
          <a:xfrm rot="16200000" flipH="1">
            <a:off x="7723438" y="4962234"/>
            <a:ext cx="217616" cy="2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28767" y="328921"/>
            <a:ext cx="10729191" cy="647399"/>
          </a:xfrm>
        </p:spPr>
        <p:txBody>
          <a:bodyPr/>
          <a:lstStyle/>
          <a:p>
            <a:pPr algn="ctr"/>
            <a:r>
              <a:rPr lang="es-ES_tradnl" sz="3400" dirty="0"/>
              <a:t>BUSINESS CASE	</a:t>
            </a:r>
          </a:p>
        </p:txBody>
      </p:sp>
      <p:sp>
        <p:nvSpPr>
          <p:cNvPr id="6" name="TextBox 27"/>
          <p:cNvSpPr txBox="1"/>
          <p:nvPr/>
        </p:nvSpPr>
        <p:spPr>
          <a:xfrm>
            <a:off x="533272" y="1196752"/>
            <a:ext cx="11125455" cy="612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A bad loan for company ABC can lead to a huge financial loss in the event of customer default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Company ABC would like to mitigate against customer’s default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The company currently utilize a manual process of identifying who might be a potential defaulter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Loan processing approval is solely based on credit score and income which might not reflect a true picture of customer’s financial condition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Company ABC also wants to be able to approve credit card applications from customers who will be able to pay back their loan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Marcador de texto 4"/>
          <p:cNvSpPr txBox="1">
            <a:spLocks/>
          </p:cNvSpPr>
          <p:nvPr/>
        </p:nvSpPr>
        <p:spPr>
          <a:xfrm>
            <a:off x="911424" y="6309320"/>
            <a:ext cx="4119708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>
                <a:solidFill>
                  <a:schemeClr val="bg1"/>
                </a:solidFill>
              </a:rPr>
              <a:t>WWW.YOURSITE.COM</a:t>
            </a: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4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07368" y="707298"/>
            <a:ext cx="3706873" cy="265094"/>
          </a:xfrm>
        </p:spPr>
        <p:txBody>
          <a:bodyPr/>
          <a:lstStyle/>
          <a:p>
            <a:r>
              <a:rPr lang="es-ES_tradnl" sz="2800" dirty="0"/>
              <a:t>Feature selection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92027" y="374568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96823" y="374568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55440" y="374568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D198ABA1-F308-4569-AEC7-62EDD5BAD58A}"/>
              </a:ext>
            </a:extLst>
          </p:cNvPr>
          <p:cNvSpPr txBox="1"/>
          <p:nvPr/>
        </p:nvSpPr>
        <p:spPr>
          <a:xfrm>
            <a:off x="492027" y="1484784"/>
            <a:ext cx="9783567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P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redictive performance is degraded as the number of uninformative predictors increases. Moreover, many of the original predictors also may not contain predictive information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b="0" i="0" dirty="0">
                <a:solidFill>
                  <a:srgbClr val="333333"/>
                </a:solidFill>
                <a:effectLst/>
                <a:latin typeface="Merriweather"/>
                <a:sym typeface="Wingdings" panose="05000000000000000000" pitchFamily="2" charset="2"/>
              </a:rPr>
              <a:t>N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eed to appropriately select predictors for modeling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rgbClr val="333333"/>
              </a:solidFill>
              <a:latin typeface="Merriweather"/>
              <a:ea typeface="Montserrat Light" charset="0"/>
              <a:cs typeface="Montserrat Light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rgbClr val="333333"/>
                </a:solidFill>
                <a:latin typeface="Merriweather"/>
                <a:ea typeface="Montserrat Light" charset="0"/>
                <a:cs typeface="Montserrat Light" charset="0"/>
              </a:rPr>
              <a:t>Approach</a:t>
            </a:r>
            <a:r>
              <a:rPr lang="en-US" dirty="0">
                <a:solidFill>
                  <a:srgbClr val="333333"/>
                </a:solidFill>
                <a:latin typeface="Merriweather"/>
                <a:ea typeface="Montserrat Light" charset="0"/>
                <a:cs typeface="Montserrat Light" charset="0"/>
              </a:rPr>
              <a:t>: </a:t>
            </a:r>
            <a:r>
              <a:rPr lang="en-US" b="1" dirty="0">
                <a:solidFill>
                  <a:srgbClr val="333333"/>
                </a:solidFill>
                <a:latin typeface="Merriweather"/>
                <a:ea typeface="Montserrat Light" charset="0"/>
                <a:cs typeface="Montserrat Light" charset="0"/>
              </a:rPr>
              <a:t>Recursive Feature Elimination (RFE)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A backward selection of the predictors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Begins by building a model on the entire set of predictors and computing an importance score for each predictor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Removes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 least important predictor(s)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Re-builds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 the model, and importance scores are computed again</a:t>
            </a:r>
            <a:endParaRPr lang="en-US" dirty="0">
              <a:solidFill>
                <a:srgbClr val="333333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3705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415480" y="206166"/>
            <a:ext cx="3706873" cy="265094"/>
          </a:xfrm>
        </p:spPr>
        <p:txBody>
          <a:bodyPr/>
          <a:lstStyle/>
          <a:p>
            <a:r>
              <a:rPr lang="es-ES_tradnl" sz="2800" dirty="0"/>
              <a:t>Feature selection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92027" y="374568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96823" y="374568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55440" y="374568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782E3A9-E0E1-4173-BC5E-3F23A3AD1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3" b="3598"/>
          <a:stretch/>
        </p:blipFill>
        <p:spPr>
          <a:xfrm>
            <a:off x="335360" y="1152345"/>
            <a:ext cx="3665461" cy="2520280"/>
          </a:xfrm>
          <a:prstGeom prst="rect">
            <a:avLst/>
          </a:prstGeom>
        </p:spPr>
      </p:pic>
      <p:sp>
        <p:nvSpPr>
          <p:cNvPr id="20" name="TextBox 27">
            <a:extLst>
              <a:ext uri="{FF2B5EF4-FFF2-40B4-BE49-F238E27FC236}">
                <a16:creationId xmlns:a16="http://schemas.microsoft.com/office/drawing/2014/main" id="{396EE82B-EB84-4D26-87CF-DBEFE682D323}"/>
              </a:ext>
            </a:extLst>
          </p:cNvPr>
          <p:cNvSpPr txBox="1"/>
          <p:nvPr/>
        </p:nvSpPr>
        <p:spPr>
          <a:xfrm>
            <a:off x="492027" y="567952"/>
            <a:ext cx="905441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_tradnl" b="1" dirty="0">
                <a:latin typeface="Montserrat Light" charset="0"/>
                <a:ea typeface="Montserrat Light" charset="0"/>
                <a:cs typeface="Montserrat Light" charset="0"/>
              </a:rPr>
              <a:t>Graphs of cross validation AUC score according to number of features selected</a:t>
            </a:r>
            <a:endParaRPr lang="en-US" sz="16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34659748-56C1-4E1C-8049-8DBEA70CF12E}"/>
              </a:ext>
            </a:extLst>
          </p:cNvPr>
          <p:cNvSpPr txBox="1"/>
          <p:nvPr/>
        </p:nvSpPr>
        <p:spPr>
          <a:xfrm>
            <a:off x="1033611" y="3604781"/>
            <a:ext cx="2380184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200" dirty="0"/>
              <a:t>Logistic Regression Model = 4</a:t>
            </a:r>
            <a:endParaRPr lang="en-US" sz="12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EBB79C74-9134-4004-B14C-C50D700A9BA2}"/>
              </a:ext>
            </a:extLst>
          </p:cNvPr>
          <p:cNvSpPr txBox="1"/>
          <p:nvPr/>
        </p:nvSpPr>
        <p:spPr>
          <a:xfrm>
            <a:off x="4786269" y="3600617"/>
            <a:ext cx="2380184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200" dirty="0"/>
              <a:t>K-Nearest Neighbors = 15</a:t>
            </a:r>
            <a:endParaRPr lang="en-US" sz="12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3A7110DC-4182-4ACF-98B2-959637DAD707}"/>
              </a:ext>
            </a:extLst>
          </p:cNvPr>
          <p:cNvSpPr txBox="1"/>
          <p:nvPr/>
        </p:nvSpPr>
        <p:spPr>
          <a:xfrm>
            <a:off x="2810729" y="6453336"/>
            <a:ext cx="2380184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200" dirty="0"/>
              <a:t>Random Forest = 23</a:t>
            </a:r>
            <a:endParaRPr lang="en-US" sz="12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E96FB731-E38A-47AC-8445-857C3BFDC2E8}"/>
              </a:ext>
            </a:extLst>
          </p:cNvPr>
          <p:cNvSpPr txBox="1"/>
          <p:nvPr/>
        </p:nvSpPr>
        <p:spPr>
          <a:xfrm>
            <a:off x="8900392" y="3600617"/>
            <a:ext cx="2380184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200" dirty="0"/>
              <a:t>Gaussian Naïve Bayes = 4</a:t>
            </a:r>
            <a:endParaRPr lang="en-US" sz="12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6253C6-A53C-4397-9882-EA0F98E5A985}"/>
              </a:ext>
            </a:extLst>
          </p:cNvPr>
          <p:cNvSpPr txBox="1"/>
          <p:nvPr/>
        </p:nvSpPr>
        <p:spPr>
          <a:xfrm>
            <a:off x="7320136" y="6459343"/>
            <a:ext cx="2380184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1200" dirty="0"/>
              <a:t>Ensemble XGBoost Model = 13</a:t>
            </a:r>
            <a:endParaRPr lang="en-US" sz="12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FCDC29DE-B0C9-4E87-A940-8F2EABAFA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0" r="1438" b="4509"/>
          <a:stretch/>
        </p:blipFill>
        <p:spPr>
          <a:xfrm>
            <a:off x="4086723" y="1163305"/>
            <a:ext cx="3665461" cy="2509320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582FEBC6-E4A7-42C2-A39E-F94E1F573C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5" t="-1104" r="2962" b="7888"/>
          <a:stretch/>
        </p:blipFill>
        <p:spPr>
          <a:xfrm>
            <a:off x="7896200" y="1124744"/>
            <a:ext cx="3960440" cy="2508127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77146513-ADCA-4414-962B-2E69385FE8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25" r="1794" b="6316"/>
          <a:stretch/>
        </p:blipFill>
        <p:spPr>
          <a:xfrm>
            <a:off x="2242965" y="3983707"/>
            <a:ext cx="3665460" cy="2583579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0C3D6175-4492-446F-9204-9D11DF92AE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48" r="2521" b="4522"/>
          <a:stretch/>
        </p:blipFill>
        <p:spPr>
          <a:xfrm>
            <a:off x="6476189" y="3952057"/>
            <a:ext cx="3734464" cy="25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07368" y="707298"/>
            <a:ext cx="3706873" cy="265094"/>
          </a:xfrm>
        </p:spPr>
        <p:txBody>
          <a:bodyPr/>
          <a:lstStyle/>
          <a:p>
            <a:r>
              <a:rPr lang="es-ES_tradnl" sz="2800" dirty="0"/>
              <a:t>model selection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92027" y="374568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96823" y="374568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55440" y="374568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8092C93D-85EB-4CAE-8682-C1E1086B5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870452"/>
              </p:ext>
            </p:extLst>
          </p:nvPr>
        </p:nvGraphicFramePr>
        <p:xfrm>
          <a:off x="4663976" y="1494746"/>
          <a:ext cx="7174540" cy="4400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434908">
                  <a:extLst>
                    <a:ext uri="{9D8B030D-6E8A-4147-A177-3AD203B41FA5}">
                      <a16:colId xmlns:a16="http://schemas.microsoft.com/office/drawing/2014/main" val="1217873903"/>
                    </a:ext>
                  </a:extLst>
                </a:gridCol>
                <a:gridCol w="1434908">
                  <a:extLst>
                    <a:ext uri="{9D8B030D-6E8A-4147-A177-3AD203B41FA5}">
                      <a16:colId xmlns:a16="http://schemas.microsoft.com/office/drawing/2014/main" val="1670441238"/>
                    </a:ext>
                  </a:extLst>
                </a:gridCol>
                <a:gridCol w="1434908">
                  <a:extLst>
                    <a:ext uri="{9D8B030D-6E8A-4147-A177-3AD203B41FA5}">
                      <a16:colId xmlns:a16="http://schemas.microsoft.com/office/drawing/2014/main" val="1984152316"/>
                    </a:ext>
                  </a:extLst>
                </a:gridCol>
                <a:gridCol w="1434908">
                  <a:extLst>
                    <a:ext uri="{9D8B030D-6E8A-4147-A177-3AD203B41FA5}">
                      <a16:colId xmlns:a16="http://schemas.microsoft.com/office/drawing/2014/main" val="2514861342"/>
                    </a:ext>
                  </a:extLst>
                </a:gridCol>
                <a:gridCol w="1434908">
                  <a:extLst>
                    <a:ext uri="{9D8B030D-6E8A-4147-A177-3AD203B41FA5}">
                      <a16:colId xmlns:a16="http://schemas.microsoft.com/office/drawing/2014/main" val="2857446407"/>
                    </a:ext>
                  </a:extLst>
                </a:gridCol>
              </a:tblGrid>
              <a:tr h="5786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Models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Without Feature Selection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With Feature Selection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700657"/>
                  </a:ext>
                </a:extLst>
              </a:tr>
              <a:tr h="578624">
                <a:tc vMerge="1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Learning Rates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412424"/>
                  </a:ext>
                </a:extLst>
              </a:tr>
              <a:tr h="57862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77.89%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64.49%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82.27%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70.10%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1435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K-NN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77.72%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65.37%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77.72%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65.37%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4474756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Naïve Bayes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40.5%  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66.11%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77.87%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67.60%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911858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82.27%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77.77%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77.32%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75229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XGB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80.6% 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77.83%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82.18%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77.66%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680131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Neural Network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65.83%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65.83%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401824"/>
                  </a:ext>
                </a:extLst>
              </a:tr>
            </a:tbl>
          </a:graphicData>
        </a:graphic>
      </p:graphicFrame>
      <p:sp>
        <p:nvSpPr>
          <p:cNvPr id="8" name="TextBox 27">
            <a:extLst>
              <a:ext uri="{FF2B5EF4-FFF2-40B4-BE49-F238E27FC236}">
                <a16:creationId xmlns:a16="http://schemas.microsoft.com/office/drawing/2014/main" id="{C7A7FEEC-6E08-45B4-A94D-814BD8DAFF86}"/>
              </a:ext>
            </a:extLst>
          </p:cNvPr>
          <p:cNvSpPr txBox="1"/>
          <p:nvPr/>
        </p:nvSpPr>
        <p:spPr>
          <a:xfrm>
            <a:off x="119336" y="1544245"/>
            <a:ext cx="4464495" cy="430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Feature Selection improves the performance of most of models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Performance Scores:</a:t>
            </a:r>
          </a:p>
          <a:p>
            <a:pPr marL="287338" algn="just">
              <a:lnSpc>
                <a:spcPct val="150000"/>
              </a:lnSpc>
            </a:pPr>
            <a:r>
              <a:rPr lang="en-US" sz="1600" u="sng" dirty="0">
                <a:solidFill>
                  <a:srgbClr val="333333"/>
                </a:solidFill>
                <a:latin typeface="Merriweather"/>
              </a:rPr>
              <a:t>High accuracy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: </a:t>
            </a:r>
          </a:p>
          <a:p>
            <a:pPr marL="304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Affected by the threshold</a:t>
            </a:r>
          </a:p>
          <a:p>
            <a:pPr marL="304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Accuracy = (TP+TN) / all samples </a:t>
            </a:r>
            <a:r>
              <a:rPr lang="en-US" sz="1600" dirty="0">
                <a:solidFill>
                  <a:srgbClr val="333333"/>
                </a:solidFill>
                <a:latin typeface="Merriweather"/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 TP high or TN high </a:t>
            </a:r>
          </a:p>
          <a:p>
            <a:pPr marL="304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700" dirty="0">
              <a:solidFill>
                <a:srgbClr val="333333"/>
              </a:solidFill>
              <a:latin typeface="Merriweather"/>
            </a:endParaRPr>
          </a:p>
          <a:p>
            <a:pPr marL="304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333333"/>
                </a:solidFill>
                <a:latin typeface="Merriweather"/>
              </a:rPr>
              <a:t>High AUC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:</a:t>
            </a:r>
          </a:p>
          <a:p>
            <a:pPr marL="339725">
              <a:lnSpc>
                <a:spcPct val="150000"/>
              </a:lnSpc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AUC is more stable to deal with skewed distribution, so we should choose the model which has the highest AUC</a:t>
            </a:r>
          </a:p>
        </p:txBody>
      </p:sp>
    </p:spTree>
    <p:extLst>
      <p:ext uri="{BB962C8B-B14F-4D97-AF65-F5344CB8AC3E}">
        <p14:creationId xmlns:p14="http://schemas.microsoft.com/office/powerpoint/2010/main" val="11392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07368" y="707298"/>
            <a:ext cx="3706873" cy="265094"/>
          </a:xfrm>
        </p:spPr>
        <p:txBody>
          <a:bodyPr/>
          <a:lstStyle/>
          <a:p>
            <a:r>
              <a:rPr lang="es-ES_tradnl" sz="2800" dirty="0"/>
              <a:t>model selection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92027" y="374568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96823" y="374568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55440" y="374568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8092C93D-85EB-4CAE-8682-C1E1086B5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774805"/>
              </p:ext>
            </p:extLst>
          </p:nvPr>
        </p:nvGraphicFramePr>
        <p:xfrm>
          <a:off x="5015880" y="1494746"/>
          <a:ext cx="6822635" cy="440043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64527">
                  <a:extLst>
                    <a:ext uri="{9D8B030D-6E8A-4147-A177-3AD203B41FA5}">
                      <a16:colId xmlns:a16="http://schemas.microsoft.com/office/drawing/2014/main" val="1217873903"/>
                    </a:ext>
                  </a:extLst>
                </a:gridCol>
                <a:gridCol w="1364527">
                  <a:extLst>
                    <a:ext uri="{9D8B030D-6E8A-4147-A177-3AD203B41FA5}">
                      <a16:colId xmlns:a16="http://schemas.microsoft.com/office/drawing/2014/main" val="1670441238"/>
                    </a:ext>
                  </a:extLst>
                </a:gridCol>
                <a:gridCol w="1364527">
                  <a:extLst>
                    <a:ext uri="{9D8B030D-6E8A-4147-A177-3AD203B41FA5}">
                      <a16:colId xmlns:a16="http://schemas.microsoft.com/office/drawing/2014/main" val="1984152316"/>
                    </a:ext>
                  </a:extLst>
                </a:gridCol>
                <a:gridCol w="1364527">
                  <a:extLst>
                    <a:ext uri="{9D8B030D-6E8A-4147-A177-3AD203B41FA5}">
                      <a16:colId xmlns:a16="http://schemas.microsoft.com/office/drawing/2014/main" val="2514861342"/>
                    </a:ext>
                  </a:extLst>
                </a:gridCol>
                <a:gridCol w="1364527">
                  <a:extLst>
                    <a:ext uri="{9D8B030D-6E8A-4147-A177-3AD203B41FA5}">
                      <a16:colId xmlns:a16="http://schemas.microsoft.com/office/drawing/2014/main" val="2857446407"/>
                    </a:ext>
                  </a:extLst>
                </a:gridCol>
              </a:tblGrid>
              <a:tr h="578624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Models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Without Feature Selection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With Feature Selection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700657"/>
                  </a:ext>
                </a:extLst>
              </a:tr>
              <a:tr h="578624">
                <a:tc vMerge="1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Learning Rates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412424"/>
                  </a:ext>
                </a:extLst>
              </a:tr>
              <a:tr h="57862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Logistic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77.89%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64.49%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82.27%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70.10%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1435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K-NN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77.72%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65.37%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77.72%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65.37%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4474756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Naïve Bayes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40.5%  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66.11%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77.87%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67.60%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911858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82.27%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77.77%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77.32%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875229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XGB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80.6% 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77.83%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82.18%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77.66%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680131"/>
                  </a:ext>
                </a:extLst>
              </a:tr>
              <a:tr h="53291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Neural Network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65.83%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65.83%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401824"/>
                  </a:ext>
                </a:extLst>
              </a:tr>
            </a:tbl>
          </a:graphicData>
        </a:graphic>
      </p:graphicFrame>
      <p:sp>
        <p:nvSpPr>
          <p:cNvPr id="8" name="TextBox 27">
            <a:extLst>
              <a:ext uri="{FF2B5EF4-FFF2-40B4-BE49-F238E27FC236}">
                <a16:creationId xmlns:a16="http://schemas.microsoft.com/office/drawing/2014/main" id="{C7A7FEEC-6E08-45B4-A94D-814BD8DAFF86}"/>
              </a:ext>
            </a:extLst>
          </p:cNvPr>
          <p:cNvSpPr txBox="1"/>
          <p:nvPr/>
        </p:nvSpPr>
        <p:spPr>
          <a:xfrm>
            <a:off x="143401" y="1196752"/>
            <a:ext cx="4464495" cy="596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Interesting Findings</a:t>
            </a: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333333"/>
                </a:solidFill>
                <a:latin typeface="Merriweather"/>
              </a:rPr>
              <a:t>Accuracy low but AUC high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: =&gt; </a:t>
            </a:r>
            <a:r>
              <a:rPr lang="en-US" sz="1600" dirty="0">
                <a:solidFill>
                  <a:srgbClr val="333333"/>
                </a:solidFill>
                <a:highlight>
                  <a:srgbClr val="FFFF00"/>
                </a:highlight>
                <a:latin typeface="Merriweather"/>
              </a:rPr>
              <a:t>Naïve Bayes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Depends on the chosen threshold </a:t>
            </a:r>
          </a:p>
          <a:p>
            <a:pPr marL="285750" marR="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Classifier achieves good performance on the positive class (high AUC) at the cost of a high false negatives rate (or a low number of true negative)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333333"/>
                </a:solidFill>
                <a:latin typeface="Merriweather"/>
              </a:rPr>
              <a:t>Accuracy high but AUC low: 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=&gt; </a:t>
            </a:r>
            <a:r>
              <a:rPr lang="en-US" sz="1600" dirty="0">
                <a:solidFill>
                  <a:srgbClr val="333333"/>
                </a:solidFill>
                <a:highlight>
                  <a:srgbClr val="FFFF00"/>
                </a:highlight>
                <a:latin typeface="Merriweather"/>
              </a:rPr>
              <a:t>Logistic Models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Unbalanced 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Many classification errors </a:t>
            </a:r>
            <a:r>
              <a:rPr lang="en-US" sz="1600" dirty="0">
                <a:solidFill>
                  <a:srgbClr val="333333"/>
                </a:solidFill>
                <a:latin typeface="Merriweather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classification ability is low, but accuracy can still be high due to the small effects</a:t>
            </a:r>
          </a:p>
          <a:p>
            <a:endParaRPr lang="en-US" sz="1400" dirty="0">
              <a:solidFill>
                <a:srgbClr val="333333"/>
              </a:solidFill>
              <a:latin typeface="Merriweather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Selection: </a:t>
            </a:r>
            <a:r>
              <a:rPr lang="en-US" sz="1600" dirty="0" err="1">
                <a:solidFill>
                  <a:srgbClr val="333333"/>
                </a:solidFill>
                <a:latin typeface="Merriweather"/>
              </a:rPr>
              <a:t>XGBoost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 with the best AUC rather then Accuracy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333333"/>
              </a:solidFill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04740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 rot="5400000">
            <a:off x="4193324" y="41540"/>
            <a:ext cx="3805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/>
          <p:cNvSpPr/>
          <p:nvPr/>
        </p:nvSpPr>
        <p:spPr>
          <a:xfrm flipV="1">
            <a:off x="5699243" y="1910869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/>
          <p:cNvSpPr/>
          <p:nvPr/>
        </p:nvSpPr>
        <p:spPr>
          <a:xfrm flipV="1">
            <a:off x="6004039" y="1910869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lipse 10"/>
          <p:cNvSpPr/>
          <p:nvPr/>
        </p:nvSpPr>
        <p:spPr>
          <a:xfrm flipV="1">
            <a:off x="6262656" y="1910869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539716" y="2637585"/>
            <a:ext cx="5112568" cy="647399"/>
          </a:xfrm>
        </p:spPr>
        <p:txBody>
          <a:bodyPr/>
          <a:lstStyle/>
          <a:p>
            <a:r>
              <a:rPr lang="es-ES_tradnl" sz="4500" dirty="0"/>
              <a:t>Model interpretation &amp; application</a:t>
            </a:r>
          </a:p>
        </p:txBody>
      </p:sp>
    </p:spTree>
    <p:extLst>
      <p:ext uri="{BB962C8B-B14F-4D97-AF65-F5344CB8AC3E}">
        <p14:creationId xmlns:p14="http://schemas.microsoft.com/office/powerpoint/2010/main" val="9230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487488" y="222056"/>
            <a:ext cx="4464495" cy="305023"/>
          </a:xfrm>
        </p:spPr>
        <p:txBody>
          <a:bodyPr/>
          <a:lstStyle/>
          <a:p>
            <a:r>
              <a:rPr lang="es-ES_tradnl" sz="2800" dirty="0"/>
              <a:t>Features importance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92027" y="374568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96823" y="374568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55440" y="374568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C7A7FEEC-6E08-45B4-A94D-814BD8DAFF86}"/>
              </a:ext>
            </a:extLst>
          </p:cNvPr>
          <p:cNvSpPr txBox="1"/>
          <p:nvPr/>
        </p:nvSpPr>
        <p:spPr>
          <a:xfrm>
            <a:off x="241028" y="2060848"/>
            <a:ext cx="5112568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Weighted Model to avoid imbalance data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Features Importance Score is calculated for weighted </a:t>
            </a:r>
            <a:r>
              <a:rPr lang="en-US" sz="1600" dirty="0" err="1">
                <a:solidFill>
                  <a:srgbClr val="333333"/>
                </a:solidFill>
                <a:latin typeface="Merriweather"/>
              </a:rPr>
              <a:t>XGBoost</a:t>
            </a:r>
            <a:r>
              <a:rPr lang="en-US" sz="1600" dirty="0">
                <a:solidFill>
                  <a:srgbClr val="333333"/>
                </a:solidFill>
                <a:latin typeface="Merriweather"/>
              </a:rPr>
              <a:t>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Most of variables have feature importance in the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Historical Payment Information has the highest importance score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1F3B8BB-36F0-473C-981C-8BF10E08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40" y="1196752"/>
            <a:ext cx="6368932" cy="53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0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487488" y="165844"/>
            <a:ext cx="4946228" cy="417447"/>
          </a:xfrm>
        </p:spPr>
        <p:txBody>
          <a:bodyPr/>
          <a:lstStyle/>
          <a:p>
            <a:r>
              <a:rPr lang="es-ES_tradnl" sz="2800" dirty="0"/>
              <a:t>SHAP summary analysis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92027" y="374568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96823" y="374568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55440" y="374568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4D16318-6E70-4FE7-BA3A-62D6534F0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703481"/>
            <a:ext cx="5240766" cy="513139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C4A73DB-4771-4BB9-8FCF-28C704BDD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637" y="599612"/>
            <a:ext cx="5117482" cy="5282859"/>
          </a:xfrm>
          <a:prstGeom prst="rect">
            <a:avLst/>
          </a:prstGeom>
        </p:spPr>
      </p:pic>
      <p:sp>
        <p:nvSpPr>
          <p:cNvPr id="12" name="TextBox 27">
            <a:extLst>
              <a:ext uri="{FF2B5EF4-FFF2-40B4-BE49-F238E27FC236}">
                <a16:creationId xmlns:a16="http://schemas.microsoft.com/office/drawing/2014/main" id="{51FB2348-79F5-4168-99F1-535600B1BF8A}"/>
              </a:ext>
            </a:extLst>
          </p:cNvPr>
          <p:cNvSpPr txBox="1"/>
          <p:nvPr/>
        </p:nvSpPr>
        <p:spPr>
          <a:xfrm>
            <a:off x="893949" y="5899375"/>
            <a:ext cx="1082352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 The higher the total amount paid in the last 6 months, the higher the positive impact on the relevance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 The lower the limit balance, the higher the positive impact on the relevance</a:t>
            </a:r>
          </a:p>
        </p:txBody>
      </p:sp>
    </p:spTree>
    <p:extLst>
      <p:ext uri="{BB962C8B-B14F-4D97-AF65-F5344CB8AC3E}">
        <p14:creationId xmlns:p14="http://schemas.microsoft.com/office/powerpoint/2010/main" val="37305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1487488" y="165844"/>
            <a:ext cx="5400600" cy="598860"/>
          </a:xfrm>
        </p:spPr>
        <p:txBody>
          <a:bodyPr/>
          <a:lstStyle/>
          <a:p>
            <a:r>
              <a:rPr lang="es-ES_tradnl" sz="2800" dirty="0"/>
              <a:t>SHAP dependence analysis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92027" y="374568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96823" y="374568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55440" y="374568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51FB2348-79F5-4168-99F1-535600B1BF8A}"/>
              </a:ext>
            </a:extLst>
          </p:cNvPr>
          <p:cNvSpPr txBox="1"/>
          <p:nvPr/>
        </p:nvSpPr>
        <p:spPr>
          <a:xfrm>
            <a:off x="893949" y="5899375"/>
            <a:ext cx="10823524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Clients with Late Repayment Status and Low Limit Balance are less likely to default than those with Late Repayment Status and High Limit Balance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E3E94EC-F459-4BD4-9D4B-D39A2F4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1" y="1956535"/>
            <a:ext cx="5343562" cy="370471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41C432F-781F-4034-B02C-444FD8BD9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016" y="1965726"/>
            <a:ext cx="5971632" cy="3686333"/>
          </a:xfrm>
          <a:prstGeom prst="rect">
            <a:avLst/>
          </a:prstGeom>
        </p:spPr>
      </p:pic>
      <p:sp>
        <p:nvSpPr>
          <p:cNvPr id="13" name="TextBox 27">
            <a:extLst>
              <a:ext uri="{FF2B5EF4-FFF2-40B4-BE49-F238E27FC236}">
                <a16:creationId xmlns:a16="http://schemas.microsoft.com/office/drawing/2014/main" id="{9B59BA02-A8AB-44A0-BE4F-1055FD219417}"/>
              </a:ext>
            </a:extLst>
          </p:cNvPr>
          <p:cNvSpPr txBox="1"/>
          <p:nvPr/>
        </p:nvSpPr>
        <p:spPr>
          <a:xfrm>
            <a:off x="407368" y="606861"/>
            <a:ext cx="10009112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Compares a chosen feature with another one and shows if these two features have an interaction effect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Feature 2 = Historical Repayment Status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Merriweather"/>
              </a:rPr>
              <a:t>Feature 0 = Limit Balance</a:t>
            </a:r>
          </a:p>
        </p:txBody>
      </p:sp>
    </p:spTree>
    <p:extLst>
      <p:ext uri="{BB962C8B-B14F-4D97-AF65-F5344CB8AC3E}">
        <p14:creationId xmlns:p14="http://schemas.microsoft.com/office/powerpoint/2010/main" val="162236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92027" y="752128"/>
            <a:ext cx="5400600" cy="598860"/>
          </a:xfrm>
        </p:spPr>
        <p:txBody>
          <a:bodyPr/>
          <a:lstStyle/>
          <a:p>
            <a:r>
              <a:rPr lang="es-ES_tradnl" sz="2800" dirty="0"/>
              <a:t>Model application</a:t>
            </a:r>
          </a:p>
        </p:txBody>
      </p:sp>
      <p:sp>
        <p:nvSpPr>
          <p:cNvPr id="17" name="Elipse 16"/>
          <p:cNvSpPr/>
          <p:nvPr/>
        </p:nvSpPr>
        <p:spPr>
          <a:xfrm flipV="1">
            <a:off x="492027" y="374568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 flipV="1">
            <a:off x="796823" y="374568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 flipV="1">
            <a:off x="1055440" y="374568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9B59BA02-A8AB-44A0-BE4F-1055FD219417}"/>
              </a:ext>
            </a:extLst>
          </p:cNvPr>
          <p:cNvSpPr txBox="1"/>
          <p:nvPr/>
        </p:nvSpPr>
        <p:spPr>
          <a:xfrm>
            <a:off x="492027" y="1695479"/>
            <a:ext cx="5690905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Consider not only a customer’s demographical information, but also the historical payments status to predict the probability of default in the next month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Can be developed to build dynamic models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Help the banks or companies to act or make decision at the right time to minimize the loss.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For example: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Offer a payment plan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Merriweather"/>
              </a:rPr>
              <a:t>Adjust credit-risk management</a:t>
            </a:r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476C45F-BBD6-4263-9CBD-49DE40F10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412776"/>
            <a:ext cx="4660776" cy="46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6000">
              <a:schemeClr val="accent5">
                <a:lumMod val="65000"/>
              </a:schemeClr>
            </a:gs>
            <a:gs pos="97000">
              <a:schemeClr val="accent5">
                <a:lumMod val="46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3"/>
          <p:cNvSpPr txBox="1">
            <a:spLocks/>
          </p:cNvSpPr>
          <p:nvPr/>
        </p:nvSpPr>
        <p:spPr>
          <a:xfrm>
            <a:off x="2068528" y="2665846"/>
            <a:ext cx="8219032" cy="6473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THANK YOU FOR LISTENING</a:t>
            </a:r>
          </a:p>
        </p:txBody>
      </p:sp>
      <p:sp>
        <p:nvSpPr>
          <p:cNvPr id="18" name="TextBox 27"/>
          <p:cNvSpPr txBox="1"/>
          <p:nvPr/>
        </p:nvSpPr>
        <p:spPr>
          <a:xfrm>
            <a:off x="2303966" y="3322378"/>
            <a:ext cx="7791504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32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ANY QUESTIONS?</a:t>
            </a:r>
            <a:endParaRPr lang="en-US" sz="28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9" name="Elipse 18"/>
          <p:cNvSpPr/>
          <p:nvPr/>
        </p:nvSpPr>
        <p:spPr>
          <a:xfrm flipV="1">
            <a:off x="5808015" y="1373362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Elipse 19"/>
          <p:cNvSpPr/>
          <p:nvPr/>
        </p:nvSpPr>
        <p:spPr>
          <a:xfrm flipV="1">
            <a:off x="6112811" y="1373362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Elipse 20"/>
          <p:cNvSpPr/>
          <p:nvPr/>
        </p:nvSpPr>
        <p:spPr>
          <a:xfrm flipV="1">
            <a:off x="6371428" y="1373362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Marcador de texto 4"/>
          <p:cNvSpPr txBox="1">
            <a:spLocks/>
          </p:cNvSpPr>
          <p:nvPr/>
        </p:nvSpPr>
        <p:spPr>
          <a:xfrm>
            <a:off x="5013311" y="1865714"/>
            <a:ext cx="2522850" cy="41115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15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GROUP PRESENT</a:t>
            </a:r>
          </a:p>
        </p:txBody>
      </p:sp>
    </p:spTree>
    <p:extLst>
      <p:ext uri="{BB962C8B-B14F-4D97-AF65-F5344CB8AC3E}">
        <p14:creationId xmlns:p14="http://schemas.microsoft.com/office/powerpoint/2010/main" val="7627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911424" y="620688"/>
            <a:ext cx="10729191" cy="647399"/>
          </a:xfrm>
        </p:spPr>
        <p:txBody>
          <a:bodyPr/>
          <a:lstStyle/>
          <a:p>
            <a:pPr algn="ctr"/>
            <a:r>
              <a:rPr lang="es-ES_tradnl" sz="3400" dirty="0"/>
              <a:t>OBJECTIVE</a:t>
            </a:r>
            <a:r>
              <a:rPr lang="es-ES_tradnl" dirty="0"/>
              <a:t>	</a:t>
            </a:r>
          </a:p>
        </p:txBody>
      </p:sp>
      <p:sp>
        <p:nvSpPr>
          <p:cNvPr id="6" name="TextBox 27"/>
          <p:cNvSpPr txBox="1"/>
          <p:nvPr/>
        </p:nvSpPr>
        <p:spPr>
          <a:xfrm>
            <a:off x="515160" y="1500328"/>
            <a:ext cx="11125455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Our model will use all possible factors to predict data on customers to find out who will default next month and who will not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Identify which of the customers will be able to make their monthly credit card payment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Determine which customers might be late in making payment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Bring more consistency to the loaning process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Investigate the key drivers behind a potential defaulter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69544" y="1176628"/>
            <a:ext cx="10729191" cy="647399"/>
          </a:xfrm>
        </p:spPr>
        <p:txBody>
          <a:bodyPr/>
          <a:lstStyle/>
          <a:p>
            <a:pPr algn="ctr"/>
            <a:r>
              <a:rPr lang="es-ES_tradnl" sz="4500" dirty="0"/>
              <a:t>DATA summary</a:t>
            </a:r>
          </a:p>
        </p:txBody>
      </p:sp>
      <p:sp>
        <p:nvSpPr>
          <p:cNvPr id="6" name="TextBox 27"/>
          <p:cNvSpPr txBox="1"/>
          <p:nvPr/>
        </p:nvSpPr>
        <p:spPr>
          <a:xfrm>
            <a:off x="750906" y="2039186"/>
            <a:ext cx="10909432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The dataset considered in this analysis can be found on the Kaggle website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This dataset contains 30000 observations of 24 variables from a bank and credit card issue.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Each observation corresponds to a particular credit card client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Out of 30000 observations, it is estimated that 6,636(22.1%) observations are customers with default payment</a:t>
            </a:r>
          </a:p>
          <a:p>
            <a:pPr algn="just">
              <a:lnSpc>
                <a:spcPct val="150000"/>
              </a:lnSpc>
            </a:pPr>
            <a:endParaRPr 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8882DE4B-B217-4CB6-AD1E-E1FF0651B5F3}"/>
              </a:ext>
            </a:extLst>
          </p:cNvPr>
          <p:cNvSpPr/>
          <p:nvPr/>
        </p:nvSpPr>
        <p:spPr>
          <a:xfrm flipV="1">
            <a:off x="5707442" y="716696"/>
            <a:ext cx="193384" cy="193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Elipse 9">
            <a:extLst>
              <a:ext uri="{FF2B5EF4-FFF2-40B4-BE49-F238E27FC236}">
                <a16:creationId xmlns:a16="http://schemas.microsoft.com/office/drawing/2014/main" id="{BC54EF04-3F5B-46FF-BADB-E4D710DA42C8}"/>
              </a:ext>
            </a:extLst>
          </p:cNvPr>
          <p:cNvSpPr/>
          <p:nvPr/>
        </p:nvSpPr>
        <p:spPr>
          <a:xfrm flipV="1">
            <a:off x="6012238" y="716696"/>
            <a:ext cx="193384" cy="193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Elipse 10">
            <a:extLst>
              <a:ext uri="{FF2B5EF4-FFF2-40B4-BE49-F238E27FC236}">
                <a16:creationId xmlns:a16="http://schemas.microsoft.com/office/drawing/2014/main" id="{B72C56CA-F672-425E-A61C-86CACDC9108D}"/>
              </a:ext>
            </a:extLst>
          </p:cNvPr>
          <p:cNvSpPr/>
          <p:nvPr/>
        </p:nvSpPr>
        <p:spPr>
          <a:xfrm flipV="1">
            <a:off x="6270855" y="716696"/>
            <a:ext cx="193384" cy="193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423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71A0-50B9-49E1-A432-6DFAF5B7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528" y="116632"/>
            <a:ext cx="8219032" cy="647399"/>
          </a:xfrm>
        </p:spPr>
        <p:txBody>
          <a:bodyPr/>
          <a:lstStyle/>
          <a:p>
            <a:r>
              <a:rPr lang="en-US" sz="3400" dirty="0"/>
              <a:t>Data summary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A2174E5-A1C9-42F6-816A-991D5E2CF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260035"/>
              </p:ext>
            </p:extLst>
          </p:nvPr>
        </p:nvGraphicFramePr>
        <p:xfrm>
          <a:off x="0" y="1052736"/>
          <a:ext cx="12191994" cy="580526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35360">
                  <a:extLst>
                    <a:ext uri="{9D8B030D-6E8A-4147-A177-3AD203B41FA5}">
                      <a16:colId xmlns:a16="http://schemas.microsoft.com/office/drawing/2014/main" val="420011811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4223995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67912033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42810302"/>
                    </a:ext>
                  </a:extLst>
                </a:gridCol>
                <a:gridCol w="597242">
                  <a:extLst>
                    <a:ext uri="{9D8B030D-6E8A-4147-A177-3AD203B41FA5}">
                      <a16:colId xmlns:a16="http://schemas.microsoft.com/office/drawing/2014/main" val="1283035797"/>
                    </a:ext>
                  </a:extLst>
                </a:gridCol>
                <a:gridCol w="554886">
                  <a:extLst>
                    <a:ext uri="{9D8B030D-6E8A-4147-A177-3AD203B41FA5}">
                      <a16:colId xmlns:a16="http://schemas.microsoft.com/office/drawing/2014/main" val="2107895866"/>
                    </a:ext>
                  </a:extLst>
                </a:gridCol>
                <a:gridCol w="398234">
                  <a:extLst>
                    <a:ext uri="{9D8B030D-6E8A-4147-A177-3AD203B41FA5}">
                      <a16:colId xmlns:a16="http://schemas.microsoft.com/office/drawing/2014/main" val="3059398234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2427459695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2089117509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1270686718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3767815435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608475702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3608793390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3402274564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2397469730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3009291756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4248400877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3833357575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2806967574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3070024778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2514681624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147251514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2828501608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961425192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1779853880"/>
                    </a:ext>
                  </a:extLst>
                </a:gridCol>
              </a:tblGrid>
              <a:tr h="44655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Repayment Status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Amount of Bill Statement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Amount Paid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780793"/>
                  </a:ext>
                </a:extLst>
              </a:tr>
              <a:tr h="89312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default.payment.next.month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LIMIT_BAL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SEX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EDUCATION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MARRIAGE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BILL_AMT1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BILL_AMT2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BILL_AMT3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BILL_AMT4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BILL_AMT5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BILL_AMT6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PAY_AMT1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PAY_AMT2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PAY_AMT3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PAY_AMT4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PAY_AMT5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PAY_AMT6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886629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University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Married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3102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69230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University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Single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3455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002480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University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Single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13559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14331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14948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15549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591421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University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Married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46990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48233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49291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28314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29547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358976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University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Married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8617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35835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20940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36681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802480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Graduate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Single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64400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57069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57608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19394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19619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808711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Graduate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Single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367965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412023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445007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542653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483003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473944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13750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13770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536818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University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Single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11876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982593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High School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Married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11285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14096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11793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3719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737071"/>
                  </a:ext>
                </a:extLst>
              </a:tr>
              <a:tr h="446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High School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Single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13007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13912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13007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8" marR="5138" marT="5138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508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35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/>
          <p:cNvSpPr txBox="1"/>
          <p:nvPr/>
        </p:nvSpPr>
        <p:spPr>
          <a:xfrm>
            <a:off x="407368" y="764706"/>
            <a:ext cx="11161240" cy="6590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Independent Variables: crucial factors to consider when predicting a customer’s probability of default	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Credit Limit – Amount given in credit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Demographic Information</a:t>
            </a:r>
          </a:p>
          <a:p>
            <a:pPr marL="1201738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Sex – Gender </a:t>
            </a:r>
          </a:p>
          <a:p>
            <a:pPr marL="1201738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Age – range from 21 to 79</a:t>
            </a:r>
          </a:p>
          <a:p>
            <a:pPr marL="1201738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Marriage Status</a:t>
            </a:r>
          </a:p>
          <a:p>
            <a:pPr marL="1201738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Level of Education</a:t>
            </a:r>
          </a:p>
          <a:p>
            <a:pPr marL="801688" lvl="1" indent="-339725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Historical Payments Information</a:t>
            </a:r>
          </a:p>
          <a:p>
            <a:pPr marL="1201738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Six-month repayment history - Consider how many months payments was delayed</a:t>
            </a:r>
          </a:p>
          <a:p>
            <a:pPr marL="1201738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Amount of bill settlement – How much the customer was billed within the last six months</a:t>
            </a:r>
          </a:p>
          <a:p>
            <a:pPr marL="1201738" lvl="1" indent="-17462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Amount of previous payments – Actual amount the customer paid within the last six months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Dependent Variable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Default – if a customer will default next month (0: No, 1: Yes)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Marcador de texto 4"/>
          <p:cNvSpPr txBox="1">
            <a:spLocks/>
          </p:cNvSpPr>
          <p:nvPr/>
        </p:nvSpPr>
        <p:spPr>
          <a:xfrm>
            <a:off x="911424" y="6309320"/>
            <a:ext cx="4119708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>
                <a:solidFill>
                  <a:schemeClr val="bg1"/>
                </a:solidFill>
              </a:rPr>
              <a:t>WWW.YOURSITE.COM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039E57-6932-4261-A6CB-B079F5C9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528" y="116632"/>
            <a:ext cx="8219032" cy="647399"/>
          </a:xfrm>
        </p:spPr>
        <p:txBody>
          <a:bodyPr/>
          <a:lstStyle/>
          <a:p>
            <a:pPr algn="ctr"/>
            <a:r>
              <a:rPr lang="en-US" sz="3400" dirty="0"/>
              <a:t>Data summary</a:t>
            </a:r>
          </a:p>
        </p:txBody>
      </p:sp>
    </p:spTree>
    <p:extLst>
      <p:ext uri="{BB962C8B-B14F-4D97-AF65-F5344CB8AC3E}">
        <p14:creationId xmlns:p14="http://schemas.microsoft.com/office/powerpoint/2010/main" val="819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/>
          <p:cNvSpPr txBox="1"/>
          <p:nvPr/>
        </p:nvSpPr>
        <p:spPr>
          <a:xfrm>
            <a:off x="407368" y="526553"/>
            <a:ext cx="1116124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cap="all" dirty="0">
                <a:solidFill>
                  <a:schemeClr val="accent2"/>
                </a:solidFill>
                <a:latin typeface="Lato Black" charset="0"/>
              </a:rPr>
              <a:t>Categorical Variables</a:t>
            </a:r>
          </a:p>
        </p:txBody>
      </p:sp>
      <p:sp>
        <p:nvSpPr>
          <p:cNvPr id="18" name="Marcador de texto 4"/>
          <p:cNvSpPr txBox="1">
            <a:spLocks/>
          </p:cNvSpPr>
          <p:nvPr/>
        </p:nvSpPr>
        <p:spPr>
          <a:xfrm>
            <a:off x="911424" y="6309320"/>
            <a:ext cx="4119708" cy="265094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500" b="1" i="0" kern="1200" cap="all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>
                <a:solidFill>
                  <a:schemeClr val="bg1"/>
                </a:solidFill>
              </a:rPr>
              <a:t>WWW.YOURSITE.COM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039E57-6932-4261-A6CB-B079F5C9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944" y="117307"/>
            <a:ext cx="9160112" cy="647399"/>
          </a:xfrm>
        </p:spPr>
        <p:txBody>
          <a:bodyPr/>
          <a:lstStyle/>
          <a:p>
            <a:pPr algn="ctr"/>
            <a:r>
              <a:rPr lang="en-US" sz="3400" dirty="0"/>
              <a:t>Data Statistics &amp; visualization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1FBFA8EC-415F-4CC5-BF0E-79E986F25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4" t="8715"/>
          <a:stretch/>
        </p:blipFill>
        <p:spPr>
          <a:xfrm>
            <a:off x="1019436" y="984639"/>
            <a:ext cx="10153128" cy="54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/>
          <p:cNvSpPr txBox="1"/>
          <p:nvPr/>
        </p:nvSpPr>
        <p:spPr>
          <a:xfrm>
            <a:off x="407368" y="526553"/>
            <a:ext cx="1116124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cap="all" dirty="0">
                <a:solidFill>
                  <a:schemeClr val="accent2"/>
                </a:solidFill>
                <a:latin typeface="Lato Black" charset="0"/>
              </a:rPr>
              <a:t>Numerical Variables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039E57-6932-4261-A6CB-B079F5C9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944" y="117307"/>
            <a:ext cx="9160112" cy="647399"/>
          </a:xfrm>
        </p:spPr>
        <p:txBody>
          <a:bodyPr/>
          <a:lstStyle/>
          <a:p>
            <a:pPr algn="ctr"/>
            <a:r>
              <a:rPr lang="en-US" sz="3400" dirty="0"/>
              <a:t>Data Statistics &amp; visualization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142F8B7-8F1D-4F85-B04F-805AD714A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30"/>
          <a:stretch/>
        </p:blipFill>
        <p:spPr>
          <a:xfrm>
            <a:off x="0" y="1772816"/>
            <a:ext cx="5231904" cy="3672408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5C3064-10F5-4CA4-9BF6-CFD177F0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94" y="1852421"/>
            <a:ext cx="7075206" cy="35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9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Wava - 2">
      <a:dk1>
        <a:sysClr val="windowText" lastClr="000000"/>
      </a:dk1>
      <a:lt1>
        <a:sysClr val="window" lastClr="FFFFFF"/>
      </a:lt1>
      <a:dk2>
        <a:srgbClr val="202125"/>
      </a:dk2>
      <a:lt2>
        <a:srgbClr val="FFFCFF"/>
      </a:lt2>
      <a:accent1>
        <a:srgbClr val="202125"/>
      </a:accent1>
      <a:accent2>
        <a:srgbClr val="776D64"/>
      </a:accent2>
      <a:accent3>
        <a:srgbClr val="86C9A5"/>
      </a:accent3>
      <a:accent4>
        <a:srgbClr val="89C9C7"/>
      </a:accent4>
      <a:accent5>
        <a:srgbClr val="3F434F"/>
      </a:accent5>
      <a:accent6>
        <a:srgbClr val="A9A9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3203</Words>
  <Application>Microsoft Office PowerPoint</Application>
  <PresentationFormat>Widescreen</PresentationFormat>
  <Paragraphs>706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Arial</vt:lpstr>
      <vt:lpstr>Calibri</vt:lpstr>
      <vt:lpstr>Calibri Light</vt:lpstr>
      <vt:lpstr>Cooper Hewitt</vt:lpstr>
      <vt:lpstr>FontAwesome</vt:lpstr>
      <vt:lpstr>Helvetica Neue</vt:lpstr>
      <vt:lpstr>Lato</vt:lpstr>
      <vt:lpstr>Lato Black</vt:lpstr>
      <vt:lpstr>Lato Light</vt:lpstr>
      <vt:lpstr>Lato Regular</vt:lpstr>
      <vt:lpstr>Merriweather</vt:lpstr>
      <vt:lpstr>MJXc-TeX-main-R</vt:lpstr>
      <vt:lpstr>MJXc-TeX-math-I</vt:lpstr>
      <vt:lpstr>MJXc-TeX-size4-R</vt:lpstr>
      <vt:lpstr>Montserrat Light</vt:lpstr>
      <vt:lpstr>Wingdings</vt:lpstr>
      <vt:lpstr>Tema de Office</vt:lpstr>
      <vt:lpstr>PowerPoint Presentation</vt:lpstr>
      <vt:lpstr>INTRODUCTION</vt:lpstr>
      <vt:lpstr>BUSINESS CASE </vt:lpstr>
      <vt:lpstr>OBJECTIVE </vt:lpstr>
      <vt:lpstr>DATA summary</vt:lpstr>
      <vt:lpstr>Data summary</vt:lpstr>
      <vt:lpstr>Data summary</vt:lpstr>
      <vt:lpstr>Data Statistics &amp; visualization</vt:lpstr>
      <vt:lpstr>Data Statistics &amp; visualization</vt:lpstr>
      <vt:lpstr>Data statistics</vt:lpstr>
      <vt:lpstr>Data preprocessing</vt:lpstr>
      <vt:lpstr>PowerPoint Presentation</vt:lpstr>
      <vt:lpstr>PowerPoint Presentation</vt:lpstr>
      <vt:lpstr>PowerPoint Presentation</vt:lpstr>
      <vt:lpstr>PowerPoint Presentation</vt:lpstr>
      <vt:lpstr>Techniques to exploit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fitting models</vt:lpstr>
      <vt:lpstr>PowerPoint Presentation</vt:lpstr>
      <vt:lpstr>PowerPoint Presentation</vt:lpstr>
      <vt:lpstr>PowerPoint Presentation</vt:lpstr>
      <vt:lpstr>PowerPoint Presentation</vt:lpstr>
      <vt:lpstr>Model interpretation &amp;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Uyen Nguyen</dc:creator>
  <cp:lastModifiedBy>Uyen Nguyen</cp:lastModifiedBy>
  <cp:revision>63</cp:revision>
  <dcterms:created xsi:type="dcterms:W3CDTF">2020-11-02T06:21:44Z</dcterms:created>
  <dcterms:modified xsi:type="dcterms:W3CDTF">2020-11-30T04:37:57Z</dcterms:modified>
</cp:coreProperties>
</file>